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1590993" y="152400"/>
            <a:ext cx="9345295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9.30</a:t>
            </a:r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早读读化学反应的方向（</a:t>
            </a:r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10min</a:t>
            </a:r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）</a:t>
            </a:r>
            <a:endParaRPr lang="zh-CN" altLang="en-US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58215" y="1299845"/>
            <a:ext cx="895604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00000"/>
              </a:lnSpc>
            </a:pPr>
            <a:r>
              <a:rPr lang="zh-CN" altLang="en-US" sz="3600" dirty="0">
                <a:latin typeface="+mj-ea"/>
                <a:ea typeface="+mj-ea"/>
                <a:sym typeface="+mn-ea"/>
              </a:rPr>
              <a:t>化学选择性必修一</a:t>
            </a:r>
            <a:r>
              <a:rPr lang="zh-CN" altLang="zh-CN" sz="3600" dirty="0">
                <a:latin typeface="+mj-ea"/>
                <a:ea typeface="+mj-ea"/>
                <a:sym typeface="+mn-ea"/>
              </a:rPr>
              <a:t>课本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(P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43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45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)</a:t>
            </a:r>
            <a:r>
              <a:rPr lang="zh-CN" altLang="en-US" sz="3600" dirty="0">
                <a:latin typeface="+mj-ea"/>
                <a:ea typeface="+mj-ea"/>
                <a:sym typeface="+mn-ea"/>
              </a:rPr>
              <a:t>、</a:t>
            </a:r>
            <a:r>
              <a:rPr lang="zh-CN" altLang="zh-CN" sz="3600" dirty="0">
                <a:latin typeface="+mj-ea"/>
                <a:ea typeface="+mj-ea"/>
                <a:sym typeface="+mn-ea"/>
              </a:rPr>
              <a:t>笔记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 </a:t>
            </a:r>
            <a:endParaRPr lang="en-US" altLang="zh-CN" sz="36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3600" dirty="0">
                <a:latin typeface="+mj-ea"/>
                <a:ea typeface="+mj-ea"/>
                <a:sym typeface="+mn-ea"/>
              </a:rPr>
              <a:t> </a:t>
            </a: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《</a:t>
            </a:r>
            <a:r>
              <a:rPr lang="zh-CN" altLang="en-US" sz="36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》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48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49</a:t>
            </a:r>
            <a:endParaRPr lang="en-US" altLang="zh-CN" sz="3600" baseline="-25000" dirty="0"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865" y="420370"/>
            <a:ext cx="6010275" cy="50336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470" y="156210"/>
            <a:ext cx="5751830" cy="53886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9415" y="1544320"/>
            <a:ext cx="8894445" cy="31711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WPS 演示</Application>
  <PresentationFormat>宽屏</PresentationFormat>
  <Paragraphs>5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Rea</dc:creator>
  <cp:lastModifiedBy>Rea</cp:lastModifiedBy>
  <cp:revision>8</cp:revision>
  <dcterms:created xsi:type="dcterms:W3CDTF">2023-08-09T12:44:00Z</dcterms:created>
  <dcterms:modified xsi:type="dcterms:W3CDTF">2026-09-22T01:33:07Z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0CAD225E3BE34615928D139BD13DF471_13</vt:lpwstr>
  </property>
  <property fmtid="{D5CDD505-2E9C-101B-9397-08002B2CF9AE}" pid="3" name="KSOProductBuildVer">
    <vt:lpwstr>2052-12.8.2.18205</vt:lpwstr>
  </property>
</Properties>
</file>