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4445"/>
            <a:ext cx="12192000" cy="68491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753870" y="544195"/>
            <a:ext cx="9144000" cy="854710"/>
          </a:xfrm>
        </p:spPr>
        <p:txBody>
          <a:bodyPr>
            <a:normAutofit fontScale="90000"/>
          </a:bodyPr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21</a:t>
            </a:r>
            <a:r>
              <a:rPr lang="zh-CN" altLang="en-US"/>
              <a:t>晚自习任务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17245" y="1711325"/>
            <a:ext cx="9144000" cy="4354195"/>
          </a:xfrm>
        </p:spPr>
        <p:txBody>
          <a:bodyPr>
            <a:normAutofit fontScale="60000"/>
          </a:bodyPr>
          <a:p>
            <a:pPr algn="l"/>
            <a:r>
              <a:rPr lang="en-US" altLang="zh-CN" sz="6000">
                <a:latin typeface="Calibri" panose="020F0502020204030204" charset="0"/>
              </a:rPr>
              <a:t>① </a:t>
            </a:r>
            <a:r>
              <a:rPr lang="en-US" altLang="zh-CN" sz="6000">
                <a:sym typeface="+mn-ea"/>
              </a:rPr>
              <a:t>7:40---8:10 </a:t>
            </a:r>
            <a:r>
              <a:rPr lang="zh-CN" sz="6000">
                <a:sym typeface="+mn-ea"/>
              </a:rPr>
              <a:t>背学案</a:t>
            </a:r>
            <a:r>
              <a:rPr lang="en-US" altLang="zh-CN" sz="6000">
                <a:sym typeface="+mn-ea"/>
              </a:rPr>
              <a:t>P32-36</a:t>
            </a:r>
            <a:r>
              <a:rPr lang="zh-CN" altLang="en-US" sz="6000">
                <a:sym typeface="+mn-ea"/>
              </a:rPr>
              <a:t>知识点（大声读）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000">
                <a:latin typeface="Calibri" panose="020F0502020204030204" charset="0"/>
              </a:rPr>
              <a:t>② 8:10---8:35 </a:t>
            </a:r>
            <a:r>
              <a:rPr lang="zh-CN" altLang="en-US" sz="6000">
                <a:latin typeface="Calibri" panose="020F0502020204030204" charset="0"/>
              </a:rPr>
              <a:t>填学案</a:t>
            </a:r>
            <a:r>
              <a:rPr lang="en-US" altLang="zh-CN" sz="6000">
                <a:latin typeface="Calibri" panose="020F0502020204030204" charset="0"/>
              </a:rPr>
              <a:t>P40-46</a:t>
            </a:r>
            <a:r>
              <a:rPr lang="zh-CN" altLang="en-US" sz="6000">
                <a:latin typeface="Calibri" panose="020F0502020204030204" charset="0"/>
              </a:rPr>
              <a:t>（认真写）</a:t>
            </a:r>
            <a:endParaRPr lang="en-US" altLang="zh-CN" sz="6000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endParaRPr lang="en-US" altLang="zh-CN">
              <a:latin typeface="Calibri" panose="020F0502020204030204" charset="0"/>
            </a:endParaRPr>
          </a:p>
          <a:p>
            <a:pPr algn="l"/>
            <a:r>
              <a:rPr lang="en-US" altLang="zh-CN" sz="6665">
                <a:latin typeface="Calibri" panose="020F0502020204030204" charset="0"/>
              </a:rPr>
              <a:t>③8:35---9:55</a:t>
            </a:r>
            <a:r>
              <a:rPr lang="zh-CN" altLang="en-US" sz="6665">
                <a:latin typeface="Calibri" panose="020F0502020204030204" charset="0"/>
              </a:rPr>
              <a:t>报纸第三期限时练</a:t>
            </a:r>
            <a:endParaRPr lang="zh-CN" altLang="en-US" sz="6665">
              <a:latin typeface="Calibri" panose="020F0502020204030204" charset="0"/>
            </a:endParaRPr>
          </a:p>
          <a:p>
            <a:pPr algn="l"/>
            <a:r>
              <a:rPr lang="en-US" altLang="zh-CN" sz="6665">
                <a:latin typeface="Calibri" panose="020F0502020204030204" charset="0"/>
              </a:rPr>
              <a:t>    </a:t>
            </a:r>
            <a:r>
              <a:rPr lang="zh-CN" altLang="en-US" sz="6665">
                <a:latin typeface="Calibri" panose="020F0502020204030204" charset="0"/>
              </a:rPr>
              <a:t>（听力</a:t>
            </a:r>
            <a:r>
              <a:rPr lang="en-US" altLang="zh-CN" sz="6665">
                <a:latin typeface="Calibri" panose="020F0502020204030204" charset="0"/>
              </a:rPr>
              <a:t>--</a:t>
            </a:r>
            <a:r>
              <a:rPr lang="zh-CN" altLang="en-US" sz="6665">
                <a:latin typeface="Calibri" panose="020F0502020204030204" charset="0"/>
              </a:rPr>
              <a:t>语填</a:t>
            </a:r>
            <a:r>
              <a:rPr lang="en-US" altLang="zh-CN" sz="6665">
                <a:latin typeface="Calibri" panose="020F0502020204030204" charset="0"/>
              </a:rPr>
              <a:t>  </a:t>
            </a:r>
            <a:r>
              <a:rPr lang="zh-CN" altLang="en-US" sz="6665">
                <a:latin typeface="Calibri" panose="020F0502020204030204" charset="0"/>
              </a:rPr>
              <a:t>涂卡送智学网）</a:t>
            </a:r>
            <a:endParaRPr lang="zh-CN" altLang="en-US" sz="6665"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WPS 演示</Application>
  <PresentationFormat>宽屏</PresentationFormat>
  <Paragraphs>11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芒果微甜</cp:lastModifiedBy>
  <cp:revision>7</cp:revision>
  <dcterms:created xsi:type="dcterms:W3CDTF">2023-08-09T12:44:00Z</dcterms:created>
  <dcterms:modified xsi:type="dcterms:W3CDTF">2026-09-21T08:20:43Z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D54DB6F6B17B489D8BF8634B32AC15CA_12</vt:lpwstr>
  </property>
</Properties>
</file>