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jpeg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445"/>
            <a:ext cx="12192000" cy="68491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62430" y="130810"/>
            <a:ext cx="9144000" cy="854710"/>
          </a:xfrm>
        </p:spPr>
        <p:txBody>
          <a:bodyPr>
            <a:normAutofit fontScale="90000"/>
          </a:bodyPr>
          <a:p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25</a:t>
            </a:r>
            <a:r>
              <a:rPr lang="zh-CN" altLang="en-US"/>
              <a:t>早</a:t>
            </a:r>
            <a:r>
              <a:rPr lang="zh-CN" altLang="en-US"/>
              <a:t>自习任务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68960" y="985520"/>
            <a:ext cx="9144000" cy="4354195"/>
          </a:xfrm>
        </p:spPr>
        <p:txBody>
          <a:bodyPr>
            <a:normAutofit fontScale="60000"/>
          </a:bodyPr>
          <a:p>
            <a:pPr algn="l"/>
            <a:r>
              <a:rPr lang="en-US" altLang="zh-CN" sz="6000">
                <a:latin typeface="Calibri" panose="020F0502020204030204" charset="0"/>
              </a:rPr>
              <a:t>① </a:t>
            </a:r>
            <a:r>
              <a:rPr lang="en-US" altLang="zh-CN" sz="6000">
                <a:sym typeface="+mn-ea"/>
              </a:rPr>
              <a:t>6:30---7:10 </a:t>
            </a:r>
            <a:r>
              <a:rPr lang="zh-CN" altLang="en-US" sz="6000">
                <a:sym typeface="+mn-ea"/>
              </a:rPr>
              <a:t>背</a:t>
            </a:r>
            <a:r>
              <a:rPr lang="en-US" altLang="zh-CN" sz="6000">
                <a:sym typeface="+mn-ea"/>
              </a:rPr>
              <a:t>U5</a:t>
            </a:r>
            <a:r>
              <a:rPr lang="zh-CN" altLang="en-US" sz="6000">
                <a:sym typeface="+mn-ea"/>
              </a:rPr>
              <a:t>单词（大声读）</a:t>
            </a:r>
            <a:endParaRPr lang="en-US" altLang="zh-CN" sz="6000">
              <a:latin typeface="Calibri" panose="020F0502020204030204" charset="0"/>
            </a:endParaRPr>
          </a:p>
          <a:p>
            <a:pPr algn="l"/>
            <a:endParaRPr lang="en-US" altLang="zh-CN">
              <a:latin typeface="Calibri" panose="020F0502020204030204" charset="0"/>
            </a:endParaRPr>
          </a:p>
          <a:p>
            <a:pPr algn="l"/>
            <a:endParaRPr lang="en-US" altLang="zh-CN">
              <a:latin typeface="Calibri" panose="020F0502020204030204" charset="0"/>
            </a:endParaRPr>
          </a:p>
          <a:p>
            <a:pPr algn="l"/>
            <a:r>
              <a:rPr lang="en-US" altLang="zh-CN" sz="6000">
                <a:latin typeface="Calibri" panose="020F0502020204030204" charset="0"/>
              </a:rPr>
              <a:t>② 7:10---8:25 </a:t>
            </a:r>
            <a:r>
              <a:rPr lang="zh-CN" altLang="en-US" sz="6000">
                <a:latin typeface="Calibri" panose="020F0502020204030204" charset="0"/>
              </a:rPr>
              <a:t>背</a:t>
            </a:r>
            <a:r>
              <a:rPr lang="en-US" altLang="zh-CN" sz="6000">
                <a:latin typeface="Calibri" panose="020F0502020204030204" charset="0"/>
              </a:rPr>
              <a:t>U5</a:t>
            </a:r>
            <a:r>
              <a:rPr lang="zh-CN" altLang="en-US" sz="6000">
                <a:latin typeface="Calibri" panose="020F0502020204030204" charset="0"/>
              </a:rPr>
              <a:t>拓展词汇（认真背）</a:t>
            </a:r>
            <a:endParaRPr lang="en-US" altLang="zh-CN" sz="6000">
              <a:latin typeface="Calibri" panose="020F0502020204030204" charset="0"/>
            </a:endParaRPr>
          </a:p>
          <a:p>
            <a:pPr algn="l"/>
            <a:endParaRPr lang="en-US" altLang="zh-CN">
              <a:latin typeface="Calibri" panose="020F0502020204030204" charset="0"/>
            </a:endParaRPr>
          </a:p>
          <a:p>
            <a:pPr algn="l"/>
            <a:endParaRPr lang="en-US" altLang="zh-CN">
              <a:latin typeface="Calibri" panose="020F0502020204030204" charset="0"/>
            </a:endParaRPr>
          </a:p>
          <a:p>
            <a:pPr algn="l"/>
            <a:r>
              <a:rPr lang="en-US" altLang="zh-CN" sz="6665">
                <a:latin typeface="Calibri" panose="020F0502020204030204" charset="0"/>
              </a:rPr>
              <a:t>③</a:t>
            </a:r>
            <a:r>
              <a:rPr lang="zh-CN" altLang="en-US" sz="6665">
                <a:latin typeface="Calibri" panose="020F0502020204030204" charset="0"/>
              </a:rPr>
              <a:t>早饭后听力（听力书）听完读听力原稿，做听力错题整理。</a:t>
            </a:r>
            <a:endParaRPr lang="zh-CN" altLang="en-US" sz="6665">
              <a:latin typeface="Calibri" panose="020F050202020403020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8053" y="5626894"/>
            <a:ext cx="1170166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2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best time to plant a tree is ten years ago. The second-best is now.</a:t>
            </a:r>
            <a:endParaRPr kumimoji="1" lang="en-US" altLang="zh-CN" sz="320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1" lang="zh-CN" altLang="en-US" sz="32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种一棵树最好的时机是十年前，其次是现在。</a:t>
            </a:r>
            <a:endParaRPr kumimoji="1" lang="en-US" altLang="zh-CN" sz="320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  <a:p>
            <a:endParaRPr kumimoji="1" lang="en-US" altLang="zh-CN" sz="320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019540" y="271780"/>
            <a:ext cx="3173095" cy="283464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AS_UNIQUEID" val="646"/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</Words>
  <Application>WPS 演示</Application>
  <PresentationFormat>宽屏</PresentationFormat>
  <Paragraphs>14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Arial Unicode MS</vt:lpstr>
      <vt:lpstr>Calibri</vt:lpstr>
      <vt:lpstr>微软雅黑</vt:lpstr>
      <vt:lpstr>楷体</vt:lpstr>
      <vt:lpstr>Times New Roman</vt:lpstr>
      <vt:lpstr>WPS</vt:lpstr>
      <vt:lpstr>9月21晚自习任务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芒果微甜</cp:lastModifiedBy>
  <cp:revision>7</cp:revision>
  <dcterms:created xsi:type="dcterms:W3CDTF">2023-08-09T12:44:00Z</dcterms:created>
  <dcterms:modified xsi:type="dcterms:W3CDTF">2026-09-24T07:43:04Z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235F3F105176465B94B655D8DA517098_12</vt:lpwstr>
  </property>
</Properties>
</file>