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60" y="444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7870" y="1106805"/>
            <a:ext cx="9144000" cy="1159510"/>
          </a:xfrm>
        </p:spPr>
        <p:txBody>
          <a:bodyPr/>
          <a:p>
            <a:r>
              <a:rPr lang="zh-CN" altLang="en-US"/>
              <a:t>早自习安排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76400" y="2519680"/>
            <a:ext cx="10657840" cy="3054985"/>
          </a:xfrm>
        </p:spPr>
        <p:txBody>
          <a:bodyPr>
            <a:noAutofit/>
          </a:bodyPr>
          <a:p>
            <a:pPr algn="l"/>
            <a:r>
              <a:rPr lang="en-US" altLang="zh-CN" sz="4700"/>
              <a:t>1.</a:t>
            </a:r>
            <a:r>
              <a:rPr lang="zh-CN" altLang="en-US" sz="4700"/>
              <a:t>背</a:t>
            </a:r>
            <a:r>
              <a:rPr lang="en-US" sz="4700"/>
              <a:t>U5</a:t>
            </a:r>
            <a:r>
              <a:rPr lang="zh-CN" altLang="en-US" sz="4700"/>
              <a:t>第一篇课文</a:t>
            </a:r>
            <a:r>
              <a:rPr lang="en-US" altLang="zh-CN" sz="4700"/>
              <a:t>5</a:t>
            </a:r>
            <a:r>
              <a:rPr lang="zh-CN" altLang="en-US" sz="4700"/>
              <a:t>句子</a:t>
            </a:r>
            <a:endParaRPr lang="zh-CN" altLang="en-US" sz="4700"/>
          </a:p>
          <a:p>
            <a:pPr algn="l"/>
            <a:r>
              <a:rPr lang="en-US" altLang="zh-CN" sz="4700"/>
              <a:t>2.</a:t>
            </a:r>
            <a:r>
              <a:rPr lang="zh-CN" sz="4700"/>
              <a:t>背</a:t>
            </a:r>
            <a:r>
              <a:rPr lang="en-US" altLang="zh-CN" sz="4700"/>
              <a:t>U5</a:t>
            </a:r>
            <a:r>
              <a:rPr lang="zh-CN" altLang="en-US" sz="4700"/>
              <a:t>学案</a:t>
            </a:r>
            <a:r>
              <a:rPr lang="en-US" altLang="zh-CN" sz="4700"/>
              <a:t>P83-P86</a:t>
            </a:r>
            <a:r>
              <a:rPr lang="zh-CN" altLang="en-US" sz="4700"/>
              <a:t>知识点</a:t>
            </a:r>
            <a:endParaRPr lang="zh-CN" altLang="en-US" sz="4700"/>
          </a:p>
          <a:p>
            <a:pPr algn="l"/>
            <a:r>
              <a:rPr lang="en-US" altLang="zh-CN" sz="4700"/>
              <a:t>3.</a:t>
            </a:r>
            <a:r>
              <a:rPr lang="zh-CN" altLang="en-US" sz="4700"/>
              <a:t>背页子</a:t>
            </a:r>
            <a:r>
              <a:rPr lang="en-US" altLang="zh-CN" sz="4700"/>
              <a:t>energy-aim</a:t>
            </a:r>
            <a:r>
              <a:rPr lang="zh-CN" altLang="en-US" sz="4700"/>
              <a:t>知识点</a:t>
            </a:r>
            <a:endParaRPr lang="zh-CN" altLang="en-US" sz="4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8105"/>
            <a:ext cx="12247880" cy="68484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7870" y="1106805"/>
            <a:ext cx="9144000" cy="1159510"/>
          </a:xfrm>
        </p:spPr>
        <p:txBody>
          <a:bodyPr/>
          <a:p>
            <a:r>
              <a:rPr lang="zh-CN" altLang="en-US"/>
              <a:t>晚读安排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5630" y="2446020"/>
            <a:ext cx="11472545" cy="3054985"/>
          </a:xfrm>
        </p:spPr>
        <p:txBody>
          <a:bodyPr>
            <a:noAutofit/>
          </a:bodyPr>
          <a:p>
            <a:pPr algn="l"/>
            <a:r>
              <a:rPr lang="en-US" altLang="zh-CN" sz="4700"/>
              <a:t>1.</a:t>
            </a:r>
            <a:r>
              <a:rPr lang="zh-CN" altLang="en-US" sz="4700"/>
              <a:t>背</a:t>
            </a:r>
            <a:r>
              <a:rPr lang="en-US" altLang="zh-CN" sz="4700"/>
              <a:t>U4</a:t>
            </a:r>
            <a:r>
              <a:rPr lang="zh-CN" altLang="en-US" sz="4700"/>
              <a:t>默写本错题</a:t>
            </a:r>
            <a:r>
              <a:rPr lang="en-US" altLang="zh-CN" sz="4700"/>
              <a:t>+</a:t>
            </a:r>
            <a:r>
              <a:rPr lang="zh-CN" altLang="en-US" sz="4700"/>
              <a:t>复习</a:t>
            </a:r>
            <a:r>
              <a:rPr lang="en-US" altLang="zh-CN" sz="4700"/>
              <a:t>U4</a:t>
            </a:r>
            <a:endParaRPr lang="en-US" altLang="zh-CN" sz="4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WPS 演示</Application>
  <PresentationFormat>宽屏</PresentationFormat>
  <Paragraphs>10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早自习安排</vt:lpstr>
      <vt:lpstr>晚读安排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20</cp:revision>
  <dcterms:created xsi:type="dcterms:W3CDTF">2023-08-09T12:44:00Z</dcterms:created>
  <dcterms:modified xsi:type="dcterms:W3CDTF">2026-03-27T04:44:34Z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5C0D6ED623B74BF0BE7939E41BEA691F_13</vt:lpwstr>
  </property>
</Properties>
</file>