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020" y="124460"/>
            <a:ext cx="9629140" cy="74910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91770" y="260350"/>
            <a:ext cx="11807825" cy="59201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芒果微甜</cp:lastModifiedBy>
  <cp:revision>5</cp:revision>
  <dcterms:created xsi:type="dcterms:W3CDTF">2023-08-09T12:44:00Z</dcterms:created>
  <dcterms:modified xsi:type="dcterms:W3CDTF">2026-03-23T02:29:38Z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BF37E1BDEE304C2797782C02F7BAED42_12</vt:lpwstr>
  </property>
</Properties>
</file>