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46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211455" y="972185"/>
            <a:ext cx="11764010" cy="5885815"/>
          </a:xfrm>
        </p:spPr>
        <p:txBody>
          <a:bodyPr>
            <a:noAutofit/>
          </a:bodyPr>
          <a:p>
            <a:pPr marL="0" indent="0">
              <a:buNone/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仿宋" panose="02010609060101010101" charset="-122"/>
              </a:rPr>
              <a:t>阅读下面的材料，根据要求写作。</a:t>
            </a:r>
            <a:endParaRPr lang="zh-CN" altLang="en-US" sz="3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仿宋" panose="02010609060101010101" charset="-122"/>
            </a:endParaRPr>
          </a:p>
          <a:p>
            <a:pPr marL="0" indent="0">
              <a:buNone/>
            </a:pP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《老子》：“自见者不明，自是者不彰。” 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0" indent="0">
              <a:buNone/>
            </a:pP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（自我显露的人不能显明，自以为是的人不能彰显。）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0" indent="0">
              <a:buNone/>
            </a:pPr>
            <a:r>
              <a:rPr lang="zh-CN" altLang="en-US" sz="36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现代营销学：“自我推销和自我表现是一种关乎人生成败的重要能力。没有自我展示就没有成功。” </a:t>
            </a:r>
            <a:endParaRPr lang="zh-CN" altLang="en-US" sz="3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0" indent="0">
              <a:buNone/>
            </a:pPr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对上述材料，你有怎样的认识和思考？写一篇不少于 800字的文章。</a:t>
            </a:r>
            <a:endParaRPr lang="zh-CN" altLang="en-US" sz="3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097174" name="图片 8" descr="F416"/>
          <p:cNvPicPr>
            <a:picLocks noChangeAspect="1"/>
          </p:cNvPicPr>
          <p:nvPr/>
        </p:nvPicPr>
        <p:blipFill>
          <a:blip r:embed="rId2"/>
          <a:srcRect l="55744" t="8611" r="5600" b="48991"/>
          <a:stretch>
            <a:fillRect/>
          </a:stretch>
        </p:blipFill>
        <p:spPr>
          <a:xfrm rot="10800000" flipH="1">
            <a:off x="-9525" y="-257810"/>
            <a:ext cx="2932430" cy="19977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WPS 演示</Application>
  <PresentationFormat>宽屏</PresentationFormat>
  <Paragraphs>6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仿宋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伱會唱小星星咩</cp:lastModifiedBy>
  <cp:revision>165</cp:revision>
  <dcterms:created xsi:type="dcterms:W3CDTF">2019-06-19T02:08:00Z</dcterms:created>
  <dcterms:modified xsi:type="dcterms:W3CDTF">2026-09-15T07:24:36Z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E3179D37C8CA4F8B9ADA941572D82832_13</vt:lpwstr>
  </property>
</Properties>
</file>