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7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473393" y="152400"/>
            <a:ext cx="11580495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9.23</a:t>
            </a:r>
            <a:r>
              <a:rPr lang="zh-CN" altLang="en-US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早读读化学平衡状态和平衡常数（</a:t>
            </a:r>
            <a:r>
              <a:rPr lang="en-US" altLang="zh-CN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10min</a:t>
            </a:r>
            <a:r>
              <a:rPr lang="zh-CN" altLang="en-US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）</a:t>
            </a:r>
            <a:endParaRPr lang="zh-CN" altLang="en-US" sz="4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58215" y="1299845"/>
            <a:ext cx="895604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00000"/>
              </a:lnSpc>
            </a:pPr>
            <a:r>
              <a:rPr lang="zh-CN" altLang="en-US" sz="3600" dirty="0">
                <a:latin typeface="+mj-ea"/>
                <a:ea typeface="+mj-ea"/>
                <a:sym typeface="+mn-ea"/>
              </a:rPr>
              <a:t>化学选择性必修一</a:t>
            </a:r>
            <a:r>
              <a:rPr lang="zh-CN" altLang="zh-CN" sz="3600" dirty="0">
                <a:latin typeface="+mj-ea"/>
                <a:ea typeface="+mj-ea"/>
                <a:sym typeface="+mn-ea"/>
              </a:rPr>
              <a:t>课本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(P</a:t>
            </a:r>
            <a:r>
              <a:rPr lang="en-US" altLang="zh-CN" sz="3600" baseline="-25000" dirty="0">
                <a:latin typeface="+mj-ea"/>
                <a:ea typeface="+mj-ea"/>
                <a:sym typeface="+mn-ea"/>
              </a:rPr>
              <a:t>32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-P</a:t>
            </a:r>
            <a:r>
              <a:rPr lang="en-US" altLang="zh-CN" sz="3600" baseline="-25000" dirty="0">
                <a:latin typeface="+mj-ea"/>
                <a:ea typeface="+mj-ea"/>
                <a:sym typeface="+mn-ea"/>
              </a:rPr>
              <a:t>34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)</a:t>
            </a:r>
            <a:r>
              <a:rPr lang="zh-CN" altLang="en-US" sz="3600" dirty="0">
                <a:latin typeface="+mj-ea"/>
                <a:ea typeface="+mj-ea"/>
                <a:sym typeface="+mn-ea"/>
              </a:rPr>
              <a:t>、</a:t>
            </a:r>
            <a:r>
              <a:rPr lang="zh-CN" altLang="zh-CN" sz="3600" dirty="0">
                <a:latin typeface="+mj-ea"/>
                <a:ea typeface="+mj-ea"/>
                <a:sym typeface="+mn-ea"/>
              </a:rPr>
              <a:t>笔记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 </a:t>
            </a:r>
            <a:endParaRPr lang="en-US" altLang="zh-CN" sz="36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sz="3600" dirty="0">
                <a:latin typeface="+mj-ea"/>
                <a:ea typeface="+mj-ea"/>
                <a:sym typeface="+mn-ea"/>
              </a:rPr>
              <a:t> </a:t>
            </a:r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《</a:t>
            </a:r>
            <a:r>
              <a:rPr lang="zh-CN" altLang="en-US" sz="3600" dirty="0">
                <a:latin typeface="+mj-ea"/>
                <a:ea typeface="+mj-ea"/>
                <a:sym typeface="+mn-ea"/>
              </a:rPr>
              <a:t>优化设计</a:t>
            </a:r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》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P</a:t>
            </a:r>
            <a:r>
              <a:rPr lang="en-US" altLang="zh-CN" sz="3600" baseline="-25000" dirty="0">
                <a:latin typeface="+mj-ea"/>
                <a:ea typeface="+mj-ea"/>
                <a:sym typeface="+mn-ea"/>
              </a:rPr>
              <a:t>32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-P</a:t>
            </a:r>
            <a:r>
              <a:rPr lang="en-US" altLang="zh-CN" sz="3600" baseline="-25000" dirty="0">
                <a:latin typeface="+mj-ea"/>
                <a:ea typeface="+mj-ea"/>
                <a:sym typeface="+mn-ea"/>
              </a:rPr>
              <a:t>38</a:t>
            </a:r>
            <a:endParaRPr lang="en-US" altLang="zh-CN" sz="3600" baseline="-25000" dirty="0"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0003" name="图片 100003" descr="@@@af2f0f15-7278-44c3-9a86-06abed3af8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56755" y="175260"/>
            <a:ext cx="2447925" cy="20866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74295"/>
            <a:ext cx="5829935" cy="67710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265" y="2261870"/>
            <a:ext cx="5825490" cy="45834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96390" y="1367155"/>
            <a:ext cx="19456400" cy="19094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WPS 演示</Application>
  <PresentationFormat>宽屏</PresentationFormat>
  <Paragraphs>5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Times New Roman</vt:lpstr>
      <vt:lpstr>Calibri</vt:lpstr>
      <vt:lpstr>微软雅黑</vt:lpstr>
      <vt:lpstr>Arial Unicode MS</vt:lpstr>
      <vt:lpstr>WPS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Rea</dc:creator>
  <cp:lastModifiedBy>Rea</cp:lastModifiedBy>
  <cp:revision>6</cp:revision>
  <dcterms:created xsi:type="dcterms:W3CDTF">2023-08-09T12:44:00Z</dcterms:created>
  <dcterms:modified xsi:type="dcterms:W3CDTF">2026-09-21T09:15:27Z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2052-12.8.2.18205</vt:lpwstr>
  </property>
</Properties>
</file>