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Mia Vida Villanueva" initials="MVV" lastIdx="0" clrIdx="1"/>
  <p:cmAuthor id="3" name="1206988966@qq.com" initials="1" lastIdx="0" clrIdx="2"/>
  <p:cmAuthor id="4" name="Wangzhi gang" initials="Wg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宋洁然" initials="宋" lastIdx="0" clrIdx="7"/>
  <p:cmAuthor id="9" name="ming qiu" initials="m" lastIdx="0" clrIdx="8"/>
  <p:cmAuthor id="10" name="王笛" initials="" lastIdx="0" clrIdx="9"/>
  <p:cmAuthor id="11" name="默认用户" initials="默" lastIdx="0" clrIdx="10"/>
  <p:cmAuthor id="12" name="dongyu" initials="d" lastIdx="0" clrIdx="11"/>
  <p:cmAuthor id="13" name="www.xkb1.com" initials="w" lastIdx="0" clrIdx="12"/>
  <p:cmAuthor id="14" name="houyanan21" initials="h" lastIdx="0" clrIdx="13"/>
  <p:cmAuthor id="15" name="王习习" initials="王" lastIdx="0" clrIdx="14"/>
  <p:cmAuthor id="16" name="okpan" initials="o" lastIdx="0" clrIdx="15"/>
  <p:cmAuthor id="17" name="xy08649_ueq2eE3q" initials="authorId_1213-35639056" lastIdx="0" clrIdx="16"/>
  <p:cmAuthor id="18" name="ASUS" initials="A" lastIdx="0" clrIdx="17"/>
  <p:cmAuthor id="19" name="未知用户1" initials="未" lastIdx="0" clrIdx="18"/>
  <p:cmAuthor id="20" name="yyyaogd@126.com" initials="y" lastIdx="0" clrIdx="19"/>
  <p:cmAuthor id="21" name="meflyup" initials="m" lastIdx="0" clrIdx="20"/>
  <p:cmAuthor id="22" name="hp" initials="h" lastIdx="0" clrIdx="21"/>
  <p:cmAuthor id="23" name="Lenovo" initials="L" lastIdx="0" clrIdx="22"/>
  <p:cmAuthor id="24" name="huchunyan1001@outlook.com" initials="h" lastIdx="0" clrIdx="23"/>
  <p:cmAuthor id="25" name="Hui abbey" initials="Ha" lastIdx="0" clrIdx="24"/>
  <p:cmAuthor id="26" name="sxl" initials="" lastIdx="0" clrIdx="25"/>
  <p:cmAuthor id="27" name="MC SYSTEM" initials="M" lastIdx="0" clrIdx="26"/>
  <p:cmAuthor id="28" name="12468" initials="1" lastIdx="0" clrIdx="2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90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233680" y="223520"/>
            <a:ext cx="11724640" cy="6410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818515" y="-155575"/>
            <a:ext cx="11113135" cy="6305550"/>
          </a:xfrm>
          <a:prstGeom prst="rect">
            <a:avLst/>
          </a:prstGeom>
          <a:noFill/>
        </p:spPr>
        <p:txBody>
          <a:bodyPr anchor="t"/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9.24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周四 </a:t>
            </a: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早自习安排</a:t>
            </a:r>
            <a:endParaRPr lang="en-US" altLang="zh-CN" sz="36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—7: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00</a:t>
            </a:r>
            <a:endParaRPr lang="zh-CN" altLang="en-US" sz="3600" b="1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0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背诵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zh-CN" altLang="zh-CN" sz="3000" b="1" dirty="0">
                <a:latin typeface="微软雅黑" panose="020B0503020204020204" charset="-122"/>
                <a:ea typeface="微软雅黑" panose="020B0503020204020204" charset="-122"/>
              </a:rPr>
              <a:t>春江花月夜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</a:t>
            </a:r>
            <a:r>
              <a:rPr lang="en-US" altLang="zh-CN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+ </a:t>
            </a:r>
            <a:r>
              <a:rPr lang="zh-CN" altLang="en-US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背诵</a:t>
            </a: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zh-CN" altLang="en-US" sz="3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将进酒</a:t>
            </a: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</a:t>
            </a:r>
            <a:r>
              <a:rPr lang="zh-CN" altLang="en-US" sz="30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zh-CN" sz="30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en-US" altLang="zh-CN" sz="28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dirty="0">
                <a:solidFill>
                  <a:srgbClr val="0070C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lang="en-US" altLang="zh-CN" sz="3000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36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7:</a:t>
            </a:r>
            <a:r>
              <a:rPr lang="en-US" altLang="zh-CN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00—7:15</a:t>
            </a:r>
            <a:endParaRPr lang="zh-CN" altLang="en-US" sz="3600" b="1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 </a:t>
            </a:r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 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</a:t>
            </a:r>
            <a:r>
              <a:rPr lang="zh-CN" altLang="en-US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导学案</a:t>
            </a:r>
            <a:r>
              <a:rPr lang="en-US" altLang="zh-CN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P174-175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归纳总结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】【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拼读鉴赏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】</a:t>
            </a:r>
          </a:p>
          <a:p>
            <a:pPr indent="0" algn="l" fontAlgn="auto">
              <a:lnSpc>
                <a:spcPct val="150000"/>
              </a:lnSpc>
            </a:pP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</a:t>
            </a:r>
            <a:r>
              <a:rPr lang="zh-CN" altLang="en-US" sz="3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周读一“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学习之道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—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学习与思辨</a:t>
            </a:r>
            <a:r>
              <a:rPr lang="zh-CN" altLang="en-US" sz="3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</a:p>
          <a:p>
            <a:pPr marL="571500" indent="-571500" algn="l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—7: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25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zh-CN" altLang="en-US" sz="3000" dirty="0">
                <a:latin typeface="微软雅黑" panose="020B0503020204020204" charset="-122"/>
                <a:ea typeface="微软雅黑" panose="020B0503020204020204" charset="-122"/>
              </a:rPr>
              <a:t>名篇检测</a:t>
            </a:r>
            <a:r>
              <a:rPr lang="en-US" altLang="zh-CN" sz="3000" dirty="0">
                <a:latin typeface="微软雅黑" panose="020B0503020204020204" charset="-122"/>
                <a:ea typeface="微软雅黑" panose="020B0503020204020204" charset="-122"/>
              </a:rPr>
              <a:t>P12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名句默写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endParaRPr lang="zh-CN" altLang="en-US" sz="3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4635" y="1177290"/>
            <a:ext cx="11682730" cy="21597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9.24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4000" b="1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周四 </a:t>
            </a: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早饭后安排</a:t>
            </a:r>
            <a:endParaRPr lang="zh-CN" altLang="en-US" sz="40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练习册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P72 《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将进酒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》【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名句默写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】【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课文精度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】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117</Words>
  <Application>Microsoft Office PowerPoint</Application>
  <PresentationFormat>宽屏</PresentationFormat>
  <Paragraphs>10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黑体</vt:lpstr>
      <vt:lpstr>楷体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早自习安排4.8</dc:title>
  <dc:creator>饶颖</dc:creator>
  <cp:lastModifiedBy>糊涂客 菩提树下</cp:lastModifiedBy>
  <cp:revision>72</cp:revision>
  <dcterms:created xsi:type="dcterms:W3CDTF">2026-04-07T12:43:00Z</dcterms:created>
  <dcterms:modified xsi:type="dcterms:W3CDTF">2026-09-23T12:03:45Z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5.2.4.9158</vt:lpwstr>
  </property>
  <property fmtid="{D5CDD505-2E9C-101B-9397-08002B2CF9AE}" pid="4" name="EasiNoteCoursewareInfo">
    <vt:lpwstr>944a5367-6113-41df-a9ab-fc829beb6563:3</vt:lpwstr>
  </property>
  <property fmtid="{D5CDD505-2E9C-101B-9397-08002B2CF9AE}" pid="5" name="EasiNoteDocumentName">
    <vt:lpwstr>早自习安排4.8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944a5367-6113-41df-a9ab-fc829beb6563</vt:lpwstr>
  </property>
  <property fmtid="{D5CDD505-2E9C-101B-9397-08002B2CF9AE}" pid="8" name="KSOProductBuildVer">
    <vt:lpwstr>2052-12.1.0.28505</vt:lpwstr>
  </property>
  <property fmtid="{D5CDD505-2E9C-101B-9397-08002B2CF9AE}" pid="9" name="ICV">
    <vt:lpwstr>C8F2FFB6932547C58E1194FC271F8CD5_13</vt:lpwstr>
  </property>
</Properties>
</file>