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56" r:id="rId4"/>
    <p:sldId id="257" r:id="rId5"/>
    <p:sldId id="258" r:id="rId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213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504190"/>
            <a:ext cx="10515600" cy="5673090"/>
          </a:xfrm>
        </p:spPr>
        <p:txBody>
          <a:bodyPr>
            <a:normAutofit lnSpcReduction="10000"/>
          </a:bodyPr>
          <a:p>
            <a:r>
              <a:rPr lang="zh-CN" altLang="en-US" sz="3600"/>
              <a:t>参考答案</a:t>
            </a:r>
            <a:endParaRPr lang="zh-CN" altLang="en-US" sz="3600"/>
          </a:p>
          <a:p>
            <a:r>
              <a:rPr lang="en-US" altLang="zh-CN" sz="3600"/>
              <a:t>1-5 ABBCB 			6-10 CCBAB  		11-15 AACAB 16-20 BCACC 		21-25 DCDAB	 	26-30 CCBCA</a:t>
            </a:r>
            <a:endParaRPr lang="en-US" altLang="zh-CN" sz="3600"/>
          </a:p>
          <a:p>
            <a:r>
              <a:rPr lang="en-US" altLang="zh-CN" sz="3600"/>
              <a:t>31-35 BBDDA		36-40 FDAEC 		41-45 DBDCA</a:t>
            </a:r>
            <a:endParaRPr lang="en-US" altLang="zh-CN" sz="3600"/>
          </a:p>
          <a:p>
            <a:r>
              <a:rPr lang="en-US" altLang="zh-CN" sz="3600"/>
              <a:t>46-50 CBDCA		51-55 ADBCB</a:t>
            </a:r>
            <a:endParaRPr lang="en-US" altLang="zh-CN" sz="3600"/>
          </a:p>
          <a:p>
            <a:r>
              <a:rPr lang="en-US" altLang="zh-CN" sz="3600"/>
              <a:t>56. caring  			57. was recorded	58. which        </a:t>
            </a:r>
            <a:endParaRPr lang="en-US" altLang="zh-CN" sz="3600"/>
          </a:p>
          <a:p>
            <a:r>
              <a:rPr lang="en-US" altLang="zh-CN" sz="3600"/>
              <a:t>59. remarkable 		60. significantly	61. to        62. accompanied		63. recovery      </a:t>
            </a:r>
            <a:endParaRPr lang="en-US" altLang="zh-CN" sz="3600"/>
          </a:p>
          <a:p>
            <a:r>
              <a:rPr lang="en-US" altLang="zh-CN" sz="3600"/>
              <a:t>64. to secure 			65. the</a:t>
            </a:r>
            <a:endParaRPr lang="en-US" altLang="zh-CN" sz="3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635" y="77470"/>
            <a:ext cx="11989435" cy="6628130"/>
          </a:xfrm>
        </p:spPr>
        <p:txBody>
          <a:bodyPr>
            <a:normAutofit fontScale="90000"/>
          </a:bodyPr>
          <a:p>
            <a:r>
              <a:rPr lang="en-US" altLang="zh-CN" sz="3555"/>
              <a:t>(Text 8) </a:t>
            </a:r>
            <a:br>
              <a:rPr lang="en-US" altLang="zh-CN" sz="3555"/>
            </a:br>
            <a:r>
              <a:rPr lang="en-US" altLang="zh-CN" sz="3555"/>
              <a:t>W: Today, I’m delighted to have kitesurfer Michael Pearson. For those who don’t know, kitesurfing involves being pulled across the water on a board by a huge kite. So Michael, was it easy for you to begin with?</a:t>
            </a:r>
            <a:br>
              <a:rPr lang="en-US" altLang="zh-CN" sz="3555"/>
            </a:br>
            <a:r>
              <a:rPr lang="en-US" altLang="zh-CN" sz="3555"/>
              <a:t>M: No, it was really hard at first, so I spent all my free time improving my skills. Kite control was a real issue. I ended up damaging several kites and breaking a couple of boards. Fortunately, the coast near my home was ideal for kitesurfing. </a:t>
            </a:r>
            <a:br>
              <a:rPr lang="en-US" altLang="zh-CN" sz="3555"/>
            </a:br>
            <a:r>
              <a:rPr lang="en-US" altLang="zh-CN" sz="3555"/>
              <a:t>W: But you eventually became good enough to enter competitions …</a:t>
            </a:r>
            <a:br>
              <a:rPr lang="en-US" altLang="zh-CN" sz="3555"/>
            </a:br>
            <a:r>
              <a:rPr lang="en-US" altLang="zh-CN" sz="3555"/>
              <a:t>M: Yes, but the first one was a disaster. You score points based on successfully performing different tricks, like jumping and turning. I failed to do my tricks well and felt like a complete fool. </a:t>
            </a:r>
            <a:br>
              <a:rPr lang="en-US" altLang="zh-CN" sz="3555"/>
            </a:br>
            <a:r>
              <a:rPr lang="en-US" altLang="zh-CN" sz="3555"/>
              <a:t>W: So what benefits do you get from kitesurfing?</a:t>
            </a:r>
            <a:br>
              <a:rPr lang="en-US" altLang="zh-CN" sz="3555"/>
            </a:br>
            <a:r>
              <a:rPr lang="en-US" altLang="zh-CN" sz="3555"/>
              <a:t>M: When I’m doing it, it’s like I’m in my own world. My worries don’t go away, but ideas for solving them just come to mind!</a:t>
            </a:r>
            <a:endParaRPr lang="en-US" altLang="zh-CN" sz="3555"/>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0" y="91440"/>
            <a:ext cx="12252325" cy="6767195"/>
          </a:xfrm>
        </p:spPr>
        <p:txBody>
          <a:bodyPr>
            <a:noAutofit/>
          </a:bodyPr>
          <a:p>
            <a:r>
              <a:rPr lang="zh-CN" altLang="en-US" sz="2700"/>
              <a:t>听下面的录音，回答第14至第17小题。现在你有20秒钟的时间阅读这四个小题。</a:t>
            </a:r>
            <a:endParaRPr lang="en-US" altLang="zh-CN" sz="2700"/>
          </a:p>
          <a:p>
            <a:r>
              <a:rPr lang="en-US" altLang="zh-CN" sz="2700"/>
              <a:t>M: Have you thought about how your holidays in 30 years’ time might be like? Here to give us her predictions is Pippa West, who has over a decade of experience in organizing trips. </a:t>
            </a:r>
            <a:endParaRPr lang="en-US" altLang="zh-CN" sz="2700"/>
          </a:p>
          <a:p>
            <a:r>
              <a:rPr lang="en-US" altLang="zh-CN" sz="2700"/>
              <a:t>W: Well, it’ll come as no surprise that people will be spending their holidays on the Moon. There are already plans to use 3D printing to build lunar hotels. Robotic assistants could help visitors explore the lunar surface. They could feel connected to Earth through virtual reality.</a:t>
            </a:r>
            <a:endParaRPr lang="en-US" altLang="zh-CN" sz="2700"/>
          </a:p>
          <a:p>
            <a:r>
              <a:rPr lang="en-US" altLang="zh-CN" sz="2700"/>
              <a:t>M: Do you have any other predictions?</a:t>
            </a:r>
            <a:endParaRPr lang="en-US" altLang="zh-CN" sz="2700"/>
          </a:p>
          <a:p>
            <a:r>
              <a:rPr lang="en-US" altLang="zh-CN" sz="2700"/>
              <a:t>W: The other way to go of course is down, under the sea. There’s a hotel in Dubai with rooms under the sea that offers wonderful views of underwater life. At the moment only rich people can afford it, but it’ll get cheaper as more hotels are built.</a:t>
            </a:r>
            <a:endParaRPr lang="en-US" altLang="zh-CN" sz="2700"/>
          </a:p>
          <a:p>
            <a:r>
              <a:rPr lang="en-US" altLang="zh-CN" sz="2700"/>
              <a:t>M: What about hotels on land?</a:t>
            </a:r>
            <a:endParaRPr lang="en-US" altLang="zh-CN" sz="2700"/>
          </a:p>
          <a:p>
            <a:r>
              <a:rPr lang="en-US" altLang="zh-CN" sz="2700"/>
              <a:t>W: More and more travelers will choose to rent homes or rooms from local residents instead of staying in hotels. This suggests that they prefer to connect with locals during their travels.  </a:t>
            </a:r>
            <a:endParaRPr lang="en-US" altLang="zh-CN" sz="27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Tree>
  </p:cSld>
  <p:clrMapOvr>
    <a:masterClrMapping/>
  </p:clrMapOvr>
</p:sld>
</file>

<file path=ppt/tags/tag1.xml><?xml version="1.0" encoding="utf-8"?>
<p:tagLst xmlns:p="http://schemas.openxmlformats.org/presentationml/2006/main">
  <p:tag name="KSO_WM_NEW_CREATE" val="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2211</Words>
  <Application>WPS 演示</Application>
  <PresentationFormat>宽屏</PresentationFormat>
  <Paragraphs>18</Paragraphs>
  <Slides>4</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vt:i4>
      </vt:variant>
    </vt:vector>
  </HeadingPairs>
  <TitlesOfParts>
    <vt:vector size="11" baseType="lpstr">
      <vt:lpstr>Arial</vt:lpstr>
      <vt:lpstr>宋体</vt:lpstr>
      <vt:lpstr>Wingdings</vt:lpstr>
      <vt:lpstr>Arial Unicode MS</vt:lpstr>
      <vt:lpstr>Calibri</vt:lpstr>
      <vt:lpstr>微软雅黑</vt:lpstr>
      <vt:lpstr>WPS</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芒果微甜</cp:lastModifiedBy>
  <cp:revision>7</cp:revision>
  <dcterms:created xsi:type="dcterms:W3CDTF">2023-08-09T12:44:00Z</dcterms:created>
  <dcterms:modified xsi:type="dcterms:W3CDTF">2026-09-22T04:24:06Z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736348A118514FFA8C08E1AD845982AC_12</vt:lpwstr>
  </property>
</Properties>
</file>