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软中国" initials="微" lastIdx="0" clrIdx="0"/>
  <p:cmAuthor id="2" name="作者" initials="A" lastIdx="0" clrIdx="1"/>
  <p:cmAuthor id="3" name="王 雪" initials="王" lastIdx="0" clrIdx="2"/>
  <p:cmAuthor id="4" name="王习习" initials="王" lastIdx="0" clrIdx="3"/>
  <p:cmAuthor id="5" name="雨林木风" initials="雨" lastIdx="0" clrIdx="4"/>
  <p:cmAuthor id="6" name="未知用户1" initials="未" lastIdx="0" clrIdx="5"/>
  <p:cmAuthor id="7" name="Administrator" initials="A" lastIdx="0" clrIdx="6"/>
  <p:cmAuthor id="8" name="samsung" initials="s" lastIdx="0" clrIdx="7"/>
  <p:cmAuthor id="9" name="HP22" initials="H" lastIdx="0" clrIdx="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commentAuthors" Target="commentAuthors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1.jpe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3"/>
          <p:cNvSpPr/>
          <p:nvPr>
            <p:custDataLst>
              <p:tags r:id="rId1"/>
            </p:custDataLst>
          </p:nvPr>
        </p:nvSpPr>
        <p:spPr>
          <a:xfrm rot="18900000">
            <a:off x="-273685" y="-128270"/>
            <a:ext cx="1387475" cy="1149350"/>
          </a:xfrm>
          <a:custGeom>
            <a:avLst/>
            <a:gdLst>
              <a:gd name="connsiteX0" fmla="*/ 1196814 w 2393628"/>
              <a:gd name="connsiteY0" fmla="*/ 381000 h 2063472"/>
              <a:gd name="connsiteX1" fmla="*/ 331470 w 2393628"/>
              <a:gd name="connsiteY1" fmla="*/ 1872972 h 2063472"/>
              <a:gd name="connsiteX2" fmla="*/ 2062158 w 2393628"/>
              <a:gd name="connsiteY2" fmla="*/ 1872972 h 2063472"/>
              <a:gd name="connsiteX3" fmla="*/ 1196814 w 2393628"/>
              <a:gd name="connsiteY3" fmla="*/ 0 h 2063472"/>
              <a:gd name="connsiteX4" fmla="*/ 2393628 w 2393628"/>
              <a:gd name="connsiteY4" fmla="*/ 2063472 h 2063472"/>
              <a:gd name="connsiteX5" fmla="*/ 0 w 2393628"/>
              <a:gd name="connsiteY5" fmla="*/ 2063472 h 2063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3628" h="2063470">
                <a:moveTo>
                  <a:pt x="1196814" y="381000"/>
                </a:moveTo>
                <a:lnTo>
                  <a:pt x="331470" y="1872972"/>
                </a:lnTo>
                <a:lnTo>
                  <a:pt x="2062158" y="1872972"/>
                </a:lnTo>
                <a:close/>
                <a:moveTo>
                  <a:pt x="1196814" y="0"/>
                </a:moveTo>
                <a:lnTo>
                  <a:pt x="2393628" y="2063472"/>
                </a:lnTo>
                <a:lnTo>
                  <a:pt x="0" y="2063472"/>
                </a:lnTo>
                <a:close/>
              </a:path>
            </a:pathLst>
          </a:custGeom>
          <a:solidFill>
            <a:srgbClr val="00B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9458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601200" y="3336925"/>
            <a:ext cx="2590800" cy="320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583055" y="260985"/>
            <a:ext cx="7427595" cy="883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algn="ctr" defTabSz="914400" eaLnBrk="0" hangingPunct="0">
              <a:buClrTx/>
              <a:buSzTx/>
              <a:buFontTx/>
              <a:buNone/>
              <a:defRPr/>
            </a:pPr>
            <a:r>
              <a:rPr kumimoji="0" lang="en-US" altLang="zh-CN" sz="6000" b="1" kern="1200" cap="none" spc="0" normalizeH="0" baseline="0" noProof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r>
            <a:r>
              <a:rPr kumimoji="0" lang="zh-CN" altLang="en-US" sz="6000" b="1" kern="1200" cap="none" spc="0" normalizeH="0" baseline="0" noProof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月</a:t>
            </a:r>
            <a:r>
              <a:rPr kumimoji="0" lang="en-US" altLang="zh-CN" sz="6000" b="1" kern="1200" cap="none" spc="0" normalizeH="0" baseline="0" noProof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18</a:t>
            </a:r>
            <a:r>
              <a:rPr kumimoji="0" lang="zh-CN" altLang="en-US" sz="6000" b="1" kern="1200" cap="none" spc="0" normalizeH="0" baseline="0" noProof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早自习任务</a:t>
            </a:r>
            <a:endParaRPr kumimoji="0" lang="zh-CN" altLang="en-US" sz="6000" b="1" kern="1200" cap="none" spc="0" normalizeH="0" baseline="0" noProof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294495" y="0"/>
            <a:ext cx="307022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6220" y="1878965"/>
            <a:ext cx="8700770" cy="4658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/>
              <a:t>1.</a:t>
            </a:r>
            <a:r>
              <a:rPr lang="en-US" altLang="zh-CN" sz="5400">
                <a:solidFill>
                  <a:srgbClr val="FF0000"/>
                </a:solidFill>
              </a:rPr>
              <a:t>6:30-7:00</a:t>
            </a:r>
            <a:r>
              <a:rPr lang="en-US" altLang="zh-CN" sz="5400"/>
              <a:t> </a:t>
            </a:r>
            <a:r>
              <a:rPr lang="zh-CN" altLang="en-US" sz="5400"/>
              <a:t>背月考读后续写</a:t>
            </a:r>
            <a:r>
              <a:rPr lang="en-US" altLang="zh-CN" sz="5400"/>
              <a:t>        </a:t>
            </a:r>
            <a:r>
              <a:rPr lang="zh-CN" altLang="en-US" sz="5400"/>
              <a:t>范文（背书表签字）</a:t>
            </a:r>
            <a:endParaRPr lang="zh-CN" altLang="en-US" sz="5400"/>
          </a:p>
          <a:p>
            <a:endParaRPr lang="en-US" altLang="zh-CN" sz="5400"/>
          </a:p>
          <a:p>
            <a:r>
              <a:rPr lang="en-US" altLang="zh-CN" sz="5400"/>
              <a:t>2.</a:t>
            </a:r>
            <a:r>
              <a:rPr lang="en-US" altLang="zh-CN" sz="5400">
                <a:solidFill>
                  <a:srgbClr val="FF0000"/>
                </a:solidFill>
              </a:rPr>
              <a:t>7:00-7:25</a:t>
            </a:r>
            <a:r>
              <a:rPr lang="zh-CN" altLang="en-US" sz="5400"/>
              <a:t>背全品</a:t>
            </a:r>
            <a:r>
              <a:rPr lang="en-US" altLang="zh-CN" sz="5400"/>
              <a:t>P172-177</a:t>
            </a:r>
            <a:r>
              <a:rPr lang="zh-CN" altLang="en-US" sz="5400"/>
              <a:t>知识点</a:t>
            </a:r>
            <a:endParaRPr lang="zh-CN" altLang="en-US" sz="5400"/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635"/>
</p:tagLst>
</file>

<file path=ppt/tags/tag2.xml><?xml version="1.0" encoding="utf-8"?>
<p:tagLst xmlns:p="http://schemas.openxmlformats.org/presentationml/2006/main">
  <p:tag name="AS_UNIQUEID" val="636"/>
</p:tagLst>
</file>

<file path=ppt/tags/tag3.xml><?xml version="1.0" encoding="utf-8"?>
<p:tagLst xmlns:p="http://schemas.openxmlformats.org/presentationml/2006/main">
  <p:tag name="AS_UNIQUEID" val="638"/>
</p:tagLst>
</file>

<file path=ppt/tags/tag4.xml><?xml version="1.0" encoding="utf-8"?>
<p:tagLst xmlns:p="http://schemas.openxmlformats.org/presentationml/2006/main">
  <p:tag name="AS_UNIQUEID" val="640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WPS 演示</Application>
  <PresentationFormat>宽屏</PresentationFormat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Arial Unicode MS</vt:lpstr>
      <vt:lpstr>Times New Roman</vt:lpstr>
      <vt:lpstr>Calibri</vt:lpstr>
      <vt:lpstr>微软雅黑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芒果微甜</cp:lastModifiedBy>
  <cp:revision>5</cp:revision>
  <dcterms:created xsi:type="dcterms:W3CDTF">2023-08-09T12:44:00Z</dcterms:created>
  <dcterms:modified xsi:type="dcterms:W3CDTF">2026-09-17T09:00:06Z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6E49D2E8AC2442109E14FF2627D64F48_12</vt:lpwstr>
  </property>
</Properties>
</file>