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dd6bf14b42f363735ce9e7c15366f5e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735" y="-173990"/>
            <a:ext cx="1118298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5</cp:revision>
  <dcterms:created xsi:type="dcterms:W3CDTF">2023-08-09T12:44:00Z</dcterms:created>
  <dcterms:modified xsi:type="dcterms:W3CDTF">2026-09-21T02:09:24Z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A84DDC5D22CA4B138F24C977FF41B823_12</vt:lpwstr>
  </property>
</Properties>
</file>