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6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85" y="4445"/>
            <a:ext cx="12134850" cy="68484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428750" y="254635"/>
            <a:ext cx="9144000" cy="1035050"/>
          </a:xfrm>
        </p:spPr>
        <p:txBody>
          <a:bodyPr>
            <a:normAutofit fontScale="90000"/>
          </a:bodyPr>
          <a:p>
            <a:r>
              <a:rPr lang="zh-CN" altLang="en-US"/>
              <a:t>任务安排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07035" y="2012950"/>
            <a:ext cx="11529695" cy="4597400"/>
          </a:xfrm>
        </p:spPr>
        <p:txBody>
          <a:bodyPr>
            <a:noAutofit/>
          </a:bodyPr>
          <a:p>
            <a:pPr algn="l"/>
            <a:r>
              <a:rPr lang="en-US" sz="5900"/>
              <a:t>1.</a:t>
            </a:r>
            <a:r>
              <a:rPr lang="zh-CN" altLang="en-US" sz="5900">
                <a:solidFill>
                  <a:schemeClr val="tx1"/>
                </a:solidFill>
              </a:rPr>
              <a:t>背</a:t>
            </a:r>
            <a:r>
              <a:rPr lang="en-US" altLang="zh-CN" sz="5900">
                <a:solidFill>
                  <a:schemeClr val="tx1"/>
                </a:solidFill>
              </a:rPr>
              <a:t>3</a:t>
            </a:r>
            <a:r>
              <a:rPr lang="zh-CN" altLang="en-US" sz="5900">
                <a:solidFill>
                  <a:schemeClr val="tx1"/>
                </a:solidFill>
              </a:rPr>
              <a:t>月</a:t>
            </a:r>
            <a:r>
              <a:rPr lang="en-US" altLang="zh-CN" sz="5900">
                <a:solidFill>
                  <a:schemeClr val="tx1"/>
                </a:solidFill>
              </a:rPr>
              <a:t>24</a:t>
            </a:r>
            <a:r>
              <a:rPr lang="zh-CN" altLang="en-US" sz="5900">
                <a:solidFill>
                  <a:schemeClr val="tx1"/>
                </a:solidFill>
              </a:rPr>
              <a:t>周测习题开发</a:t>
            </a:r>
            <a:r>
              <a:rPr lang="zh-CN" altLang="en-US" sz="5900">
                <a:sym typeface="+mn-ea"/>
              </a:rPr>
              <a:t>词汇短语部分</a:t>
            </a:r>
            <a:endParaRPr lang="zh-CN" altLang="en-US" sz="59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85" y="4445"/>
            <a:ext cx="12134850" cy="68484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428750" y="254635"/>
            <a:ext cx="9144000" cy="1035050"/>
          </a:xfrm>
        </p:spPr>
        <p:txBody>
          <a:bodyPr>
            <a:normAutofit fontScale="90000"/>
          </a:bodyPr>
          <a:p>
            <a:r>
              <a:rPr lang="zh-CN" altLang="en-US"/>
              <a:t>早自习任务安排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07035" y="1289685"/>
            <a:ext cx="11228070" cy="5370830"/>
          </a:xfrm>
        </p:spPr>
        <p:txBody>
          <a:bodyPr>
            <a:noAutofit/>
          </a:bodyPr>
          <a:p>
            <a:pPr algn="l"/>
            <a:r>
              <a:rPr lang="en-US" sz="5900"/>
              <a:t>1.</a:t>
            </a:r>
            <a:r>
              <a:rPr lang="zh-CN" altLang="en-US" sz="5900"/>
              <a:t>背</a:t>
            </a:r>
            <a:r>
              <a:rPr lang="en-US" altLang="zh-CN" sz="5900"/>
              <a:t>3.24</a:t>
            </a:r>
            <a:r>
              <a:rPr lang="zh-CN" altLang="en-US" sz="5900"/>
              <a:t>周测应用文和续写语料</a:t>
            </a:r>
            <a:endParaRPr lang="zh-CN" altLang="en-US" sz="5900"/>
          </a:p>
          <a:p>
            <a:pPr algn="l"/>
            <a:endParaRPr lang="zh-CN" altLang="en-US" sz="5900"/>
          </a:p>
          <a:p>
            <a:pPr algn="l"/>
            <a:r>
              <a:rPr lang="en-US" altLang="zh-CN" sz="5900"/>
              <a:t>2.</a:t>
            </a:r>
            <a:r>
              <a:rPr lang="zh-CN" altLang="en-US" sz="5900"/>
              <a:t>背</a:t>
            </a:r>
            <a:r>
              <a:rPr lang="en-US" altLang="zh-CN" sz="5900"/>
              <a:t>3.22</a:t>
            </a:r>
            <a:r>
              <a:rPr lang="zh-CN" altLang="en-US" sz="5900"/>
              <a:t>外刊阅读词汇再开发词汇</a:t>
            </a:r>
            <a:endParaRPr lang="zh-CN" altLang="en-US" sz="5900"/>
          </a:p>
          <a:p>
            <a:pPr algn="l"/>
            <a:endParaRPr lang="zh-CN" altLang="en-US" sz="5900"/>
          </a:p>
          <a:p>
            <a:pPr algn="l"/>
            <a:r>
              <a:rPr lang="en-US" altLang="zh-CN" sz="5900"/>
              <a:t>3. 7</a:t>
            </a:r>
            <a:r>
              <a:rPr lang="zh-CN" altLang="en-US" sz="5900"/>
              <a:t>：</a:t>
            </a:r>
            <a:r>
              <a:rPr lang="en-US" altLang="zh-CN" sz="5900"/>
              <a:t>35</a:t>
            </a:r>
            <a:r>
              <a:rPr lang="zh-CN" altLang="en-US" sz="5900"/>
              <a:t>做</a:t>
            </a:r>
            <a:r>
              <a:rPr lang="en-US" altLang="zh-CN" sz="5900"/>
              <a:t>Book3</a:t>
            </a:r>
            <a:r>
              <a:rPr lang="zh-CN" altLang="en-US" sz="5900"/>
              <a:t>全品练习册</a:t>
            </a:r>
            <a:r>
              <a:rPr lang="en-US" altLang="zh-CN" sz="5900"/>
              <a:t>P8</a:t>
            </a:r>
            <a:r>
              <a:rPr lang="zh-CN" altLang="en-US" sz="5900"/>
              <a:t>七选五（做得快的同学继续做语填）</a:t>
            </a:r>
            <a:endParaRPr lang="zh-CN" altLang="en-US" sz="59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</Words>
  <Application>WPS 演示</Application>
  <PresentationFormat>宽屏</PresentationFormat>
  <Paragraphs>12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Arial</vt:lpstr>
      <vt:lpstr>宋体</vt:lpstr>
      <vt:lpstr>Wingdings</vt:lpstr>
      <vt:lpstr>微软雅黑</vt:lpstr>
      <vt:lpstr>Calibri</vt:lpstr>
      <vt:lpstr>Arial Unicode MS</vt:lpstr>
      <vt:lpstr>WPS</vt:lpstr>
      <vt:lpstr>任务安排</vt:lpstr>
      <vt:lpstr>早自习任务安排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芒果微甜</cp:lastModifiedBy>
  <cp:revision>18</cp:revision>
  <dcterms:created xsi:type="dcterms:W3CDTF">2023-08-09T12:44:00Z</dcterms:created>
  <dcterms:modified xsi:type="dcterms:W3CDTF">2026-03-25T09:05:38Z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8B0451C7E0564D0EB2DC8555D431CDB0_13</vt:lpwstr>
  </property>
</Properties>
</file>