
<file path=[Content_Types].xml><?xml version="1.0" encoding="utf-8"?>
<Types xmlns="http://schemas.openxmlformats.org/package/2006/content-types">
  <Default Extension="jpeg" ContentType="image/jpeg"/>
  <Default Extension="JPG" ContentType="image/.jp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7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>
          <a:xfrm>
            <a:off x="1032193" y="152400"/>
            <a:ext cx="10462895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4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9.25</a:t>
            </a:r>
            <a:r>
              <a:rPr lang="zh-CN" altLang="en-US" sz="4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早读读影响化学平衡的因素（</a:t>
            </a:r>
            <a:r>
              <a:rPr lang="en-US" altLang="zh-CN" sz="4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10min</a:t>
            </a:r>
            <a:r>
              <a:rPr lang="zh-CN" altLang="en-US" sz="4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）</a:t>
            </a:r>
            <a:endParaRPr lang="zh-CN" altLang="en-US" sz="4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58215" y="1299845"/>
            <a:ext cx="895604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100000"/>
              </a:lnSpc>
            </a:pPr>
            <a:r>
              <a:rPr lang="zh-CN" altLang="en-US" sz="3600" dirty="0">
                <a:latin typeface="+mj-ea"/>
                <a:ea typeface="+mj-ea"/>
                <a:sym typeface="+mn-ea"/>
              </a:rPr>
              <a:t>化学选择性必修一</a:t>
            </a:r>
            <a:r>
              <a:rPr lang="zh-CN" altLang="zh-CN" sz="3600" dirty="0">
                <a:latin typeface="+mj-ea"/>
                <a:ea typeface="+mj-ea"/>
                <a:sym typeface="+mn-ea"/>
              </a:rPr>
              <a:t>课本</a:t>
            </a:r>
            <a:r>
              <a:rPr lang="en-US" altLang="zh-CN" sz="3600" dirty="0">
                <a:latin typeface="+mj-ea"/>
                <a:ea typeface="+mj-ea"/>
                <a:sym typeface="+mn-ea"/>
              </a:rPr>
              <a:t>(P</a:t>
            </a:r>
            <a:r>
              <a:rPr lang="en-US" altLang="zh-CN" sz="3600" baseline="-25000" dirty="0">
                <a:latin typeface="+mj-ea"/>
                <a:ea typeface="+mj-ea"/>
                <a:sym typeface="+mn-ea"/>
              </a:rPr>
              <a:t>36</a:t>
            </a:r>
            <a:r>
              <a:rPr lang="en-US" altLang="zh-CN" sz="3600" dirty="0">
                <a:latin typeface="+mj-ea"/>
                <a:ea typeface="+mj-ea"/>
                <a:sym typeface="+mn-ea"/>
              </a:rPr>
              <a:t>-P</a:t>
            </a:r>
            <a:r>
              <a:rPr lang="en-US" altLang="zh-CN" sz="3600" baseline="-25000" dirty="0">
                <a:latin typeface="+mj-ea"/>
                <a:ea typeface="+mj-ea"/>
                <a:sym typeface="+mn-ea"/>
              </a:rPr>
              <a:t>40</a:t>
            </a:r>
            <a:r>
              <a:rPr lang="en-US" altLang="zh-CN" sz="3600" dirty="0">
                <a:latin typeface="+mj-ea"/>
                <a:ea typeface="+mj-ea"/>
                <a:sym typeface="+mn-ea"/>
              </a:rPr>
              <a:t>)</a:t>
            </a:r>
            <a:r>
              <a:rPr lang="zh-CN" altLang="en-US" sz="3600" dirty="0">
                <a:latin typeface="+mj-ea"/>
                <a:ea typeface="+mj-ea"/>
                <a:sym typeface="+mn-ea"/>
              </a:rPr>
              <a:t>、</a:t>
            </a:r>
            <a:r>
              <a:rPr lang="zh-CN" altLang="zh-CN" sz="3600" dirty="0">
                <a:latin typeface="+mj-ea"/>
                <a:ea typeface="+mj-ea"/>
                <a:sym typeface="+mn-ea"/>
              </a:rPr>
              <a:t>笔记</a:t>
            </a:r>
            <a:r>
              <a:rPr lang="en-US" altLang="zh-CN" sz="3600" dirty="0">
                <a:latin typeface="+mj-ea"/>
                <a:ea typeface="+mj-ea"/>
                <a:sym typeface="+mn-ea"/>
              </a:rPr>
              <a:t> </a:t>
            </a:r>
            <a:endParaRPr lang="en-US" altLang="zh-CN" sz="3600" dirty="0">
              <a:solidFill>
                <a:schemeClr val="tx1"/>
              </a:solidFill>
              <a:latin typeface="+mj-ea"/>
              <a:ea typeface="+mj-ea"/>
              <a:sym typeface="+mn-ea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sz="3600" dirty="0">
                <a:latin typeface="+mj-ea"/>
                <a:ea typeface="+mj-ea"/>
                <a:sym typeface="+mn-ea"/>
              </a:rPr>
              <a:t> </a:t>
            </a:r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《</a:t>
            </a:r>
            <a:r>
              <a:rPr lang="zh-CN" altLang="en-US" sz="3600" dirty="0">
                <a:latin typeface="+mj-ea"/>
                <a:ea typeface="+mj-ea"/>
                <a:sym typeface="+mn-ea"/>
              </a:rPr>
              <a:t>优化设计</a:t>
            </a:r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》</a:t>
            </a:r>
            <a:r>
              <a:rPr lang="en-US" altLang="zh-CN" sz="3600" dirty="0">
                <a:latin typeface="+mj-ea"/>
                <a:ea typeface="+mj-ea"/>
                <a:sym typeface="+mn-ea"/>
              </a:rPr>
              <a:t>P</a:t>
            </a:r>
            <a:r>
              <a:rPr lang="en-US" altLang="zh-CN" sz="3600" baseline="-25000" dirty="0">
                <a:latin typeface="+mj-ea"/>
                <a:ea typeface="+mj-ea"/>
                <a:sym typeface="+mn-ea"/>
              </a:rPr>
              <a:t>4</a:t>
            </a:r>
            <a:r>
              <a:rPr lang="en-US" altLang="zh-CN" sz="3600" baseline="-25000" dirty="0">
                <a:latin typeface="+mj-ea"/>
                <a:ea typeface="+mj-ea"/>
                <a:sym typeface="+mn-ea"/>
              </a:rPr>
              <a:t>2</a:t>
            </a:r>
            <a:r>
              <a:rPr lang="en-US" altLang="zh-CN" sz="3600" dirty="0">
                <a:latin typeface="+mj-ea"/>
                <a:ea typeface="+mj-ea"/>
                <a:sym typeface="+mn-ea"/>
              </a:rPr>
              <a:t>-P</a:t>
            </a:r>
            <a:r>
              <a:rPr lang="en-US" altLang="zh-CN" sz="3600" baseline="-25000" dirty="0">
                <a:latin typeface="+mj-ea"/>
                <a:ea typeface="+mj-ea"/>
                <a:sym typeface="+mn-ea"/>
              </a:rPr>
              <a:t>45</a:t>
            </a:r>
            <a:endParaRPr lang="en-US" altLang="zh-CN" sz="3600" baseline="-25000" dirty="0"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" y="125095"/>
            <a:ext cx="5788025" cy="47828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3610" y="1210310"/>
            <a:ext cx="6096635" cy="45599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42160" y="1464310"/>
            <a:ext cx="6932295" cy="363601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WPS 演示</Application>
  <PresentationFormat>宽屏</PresentationFormat>
  <Paragraphs>5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0" baseType="lpstr">
      <vt:lpstr>Arial</vt:lpstr>
      <vt:lpstr>宋体</vt:lpstr>
      <vt:lpstr>Wingdings</vt:lpstr>
      <vt:lpstr>微软雅黑</vt:lpstr>
      <vt:lpstr>Calibri</vt:lpstr>
      <vt:lpstr>Arial Unicode MS</vt:lpstr>
      <vt:lpstr>WPS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Rea</dc:creator>
  <cp:lastModifiedBy>Rea</cp:lastModifiedBy>
  <cp:revision>8</cp:revision>
  <dcterms:created xsi:type="dcterms:W3CDTF">2023-08-09T12:44:00Z</dcterms:created>
  <dcterms:modified xsi:type="dcterms:W3CDTF">2026-09-22T01:36:14Z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F2AFB05481AD475B966DFDCE6695B0F6_13</vt:lpwstr>
  </property>
  <property fmtid="{D5CDD505-2E9C-101B-9397-08002B2CF9AE}" pid="3" name="KSOProductBuildVer">
    <vt:lpwstr>2052-12.8.2.18205</vt:lpwstr>
  </property>
</Properties>
</file>