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5"/>
  </p:notesMasterIdLst>
  <p:sldIdLst>
    <p:sldId id="282" r:id="rId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10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作者" initials="A" lastIdx="0" clrIdx="0"/>
  <p:cmAuthor id="2" name="SWayne" initials="W" lastIdx="0" clrIdx="1"/>
  <p:cmAuthor id="3" name="Mia Vida Villanueva" initials="MVV" lastIdx="0" clrIdx="2"/>
  <p:cmAuthor id="4" name="1206988966@qq.com" initials="1" lastIdx="0" clrIdx="3"/>
  <p:cmAuthor id="5" name="姜伟光" initials="姜" lastIdx="0" clrIdx="4"/>
  <p:cmAuthor id="6" name="lenovo" initials="l" lastIdx="0" clrIdx="5"/>
  <p:cmAuthor id="7" name="Administrator" initials="A" lastIdx="0" clrIdx="6"/>
  <p:cmAuthor id="8" name="宋洁然" initials="宋" lastIdx="0" clrIdx="7"/>
  <p:cmAuthor id="9" name="ming qiu" initials="m" lastIdx="0" clrIdx="8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161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commentAuthors" Target="commentAuthors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image" Target="../media/image2.png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4" Type="http://schemas.openxmlformats.org/officeDocument/2006/relationships/tags" Target="../tags/tag15.xml"/><Relationship Id="rId13" Type="http://schemas.openxmlformats.org/officeDocument/2006/relationships/tags" Target="../tags/tag14.xml"/><Relationship Id="rId12" Type="http://schemas.openxmlformats.org/officeDocument/2006/relationships/tags" Target="../tags/tag13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5" Type="http://schemas.openxmlformats.org/officeDocument/2006/relationships/tags" Target="../tags/tag24.xml"/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目录页-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35814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pic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3" hasCustomPrompt="1"/>
            <p:custDataLst>
              <p:tags r:id="rId4"/>
            </p:custDataLst>
          </p:nvPr>
        </p:nvSpPr>
        <p:spPr>
          <a:xfrm>
            <a:off x="825502" y="2019297"/>
            <a:ext cx="2260598" cy="761997"/>
          </a:xfrm>
          <a:noFill/>
        </p:spPr>
        <p:txBody>
          <a:bodyPr lIns="0" tIns="0" rIns="0" bIns="0" anchor="t">
            <a:noAutofit/>
          </a:bodyPr>
          <a:lstStyle>
            <a:lvl1pPr algn="l">
              <a:lnSpc>
                <a:spcPct val="114000"/>
              </a:lnSpc>
              <a:buNone/>
              <a:defRPr sz="4400" b="1">
                <a:solidFill>
                  <a:schemeClr val="bg1"/>
                </a:solidFill>
                <a:latin typeface="Microsoft YaHei UI" panose="020B0503020204020204" charset="-122"/>
                <a:ea typeface="Microsoft YaHei UI" panose="020B0503020204020204" charset="-122"/>
              </a:defRPr>
            </a:lvl1pPr>
          </a:lstStyle>
          <a:p>
            <a:r>
              <a:rPr lang="zh-CN" altLang="en-US" smtClean="0"/>
              <a:t>目录</a:t>
            </a:r>
            <a:endParaRPr lang="zh-CN" altLang="en-US" smtClean="0"/>
          </a:p>
        </p:txBody>
      </p:sp>
      <p:sp>
        <p:nvSpPr>
          <p:cNvPr id="7" name="副标题 6"/>
          <p:cNvSpPr>
            <a:spLocks noGrp="1"/>
          </p:cNvSpPr>
          <p:nvPr>
            <p:ph type="subTitle" idx="14" hasCustomPrompt="1"/>
            <p:custDataLst>
              <p:tags r:id="rId5"/>
            </p:custDataLst>
          </p:nvPr>
        </p:nvSpPr>
        <p:spPr>
          <a:xfrm>
            <a:off x="825502" y="1549396"/>
            <a:ext cx="2197102" cy="457200"/>
          </a:xfrm>
          <a:noFill/>
        </p:spPr>
        <p:txBody>
          <a:bodyPr lIns="0" tIns="0" rIns="0" bIns="0" anchor="t">
            <a:noAutofit/>
          </a:bodyPr>
          <a:lstStyle>
            <a:lvl1pPr marL="0" indent="0" algn="l">
              <a:lnSpc>
                <a:spcPct val="125000"/>
              </a:lnSpc>
              <a:buNone/>
              <a:defRPr sz="2400" b="0">
                <a:solidFill>
                  <a:schemeClr val="bg1"/>
                </a:solidFill>
                <a:latin typeface="Microsoft YaHei UI" panose="020B0503020204020204" charset="-122"/>
                <a:ea typeface="Microsoft YaHei UI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CONTENTS</a:t>
            </a:r>
            <a:endParaRPr lang="zh-CN" altLang="en-US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节页-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6"/>
          <p:cNvSpPr/>
          <p:nvPr userDrawn="1">
            <p:custDataLst>
              <p:tags r:id="rId2"/>
            </p:custDataLst>
          </p:nvPr>
        </p:nvSpPr>
        <p:spPr>
          <a:xfrm flipV="1">
            <a:off x="0" y="0"/>
            <a:ext cx="12191365" cy="3937000"/>
          </a:xfrm>
          <a:custGeom>
            <a:avLst/>
            <a:gdLst>
              <a:gd name="connisteX0" fmla="*/ 0 w 169333"/>
              <a:gd name="connsiteY0" fmla="*/ 0 h 54680"/>
              <a:gd name="connisteX1" fmla="*/ 12191996 w 169333"/>
              <a:gd name="connsiteY1" fmla="*/ 1252682 h 54680"/>
              <a:gd name="connisteX2" fmla="*/ 12191996 w 169333"/>
              <a:gd name="connsiteY2" fmla="*/ 3937004 h 54680"/>
              <a:gd name="connisteX3" fmla="*/ 0 w 169333"/>
              <a:gd name="connsiteY3" fmla="*/ 3937004 h 54680"/>
              <a:gd name="connisteX4" fmla="*/ 0 w 169333"/>
              <a:gd name="connsiteY4" fmla="*/ 0 h 5468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pathLst>
              <a:path w="12191997" h="3937004">
                <a:moveTo>
                  <a:pt x="0" y="0"/>
                </a:moveTo>
                <a:lnTo>
                  <a:pt x="12191997" y="1252682"/>
                </a:lnTo>
                <a:lnTo>
                  <a:pt x="12191997" y="3937004"/>
                </a:lnTo>
                <a:lnTo>
                  <a:pt x="0" y="393700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 userDrawn="1">
            <p:custDataLst>
              <p:tags r:id="rId3"/>
            </p:custDataLst>
          </p:nvPr>
        </p:nvSpPr>
        <p:spPr>
          <a:xfrm>
            <a:off x="7313015" y="27"/>
            <a:ext cx="4612640" cy="2362200"/>
          </a:xfrm>
          <a:custGeom>
            <a:avLst/>
            <a:gdLst>
              <a:gd name="connisteX0" fmla="*/ 4612325 w 64059"/>
              <a:gd name="connsiteY0" fmla="*/ 0 h 32810"/>
              <a:gd name="connisteX1" fmla="*/ 3339745 w 64059"/>
              <a:gd name="connsiteY1" fmla="*/ 2209647 h 32810"/>
              <a:gd name="connisteX2" fmla="*/ 2923208 w 64059"/>
              <a:gd name="connsiteY2" fmla="*/ 2321497 h 32810"/>
              <a:gd name="connisteX3" fmla="*/ 152448 w 64059"/>
              <a:gd name="connsiteY3" fmla="*/ 721790 h 32810"/>
              <a:gd name="connisteX4" fmla="*/ 41221 w 64059"/>
              <a:gd name="connsiteY4" fmla="*/ 304842 h 32810"/>
              <a:gd name="connisteX5" fmla="*/ 218120 w 64059"/>
              <a:gd name="connsiteY5" fmla="*/ 0 h 32810"/>
              <a:gd name="connisteX6" fmla="*/ 4612325 w 64059"/>
              <a:gd name="connsiteY6" fmla="*/ 0 h 3281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4612316" h="2362380">
                <a:moveTo>
                  <a:pt x="4612325" y="0"/>
                </a:moveTo>
                <a:lnTo>
                  <a:pt x="3339745" y="2209648"/>
                </a:lnTo>
                <a:cubicBezTo>
                  <a:pt x="3255666" y="2355632"/>
                  <a:pt x="3069110" y="2405722"/>
                  <a:pt x="2923209" y="2321497"/>
                </a:cubicBezTo>
                <a:lnTo>
                  <a:pt x="152449" y="721791"/>
                </a:lnTo>
                <a:cubicBezTo>
                  <a:pt x="6437" y="637492"/>
                  <a:pt x="-43397" y="450671"/>
                  <a:pt x="41221" y="304843"/>
                </a:cubicBezTo>
                <a:lnTo>
                  <a:pt x="218121" y="0"/>
                </a:lnTo>
                <a:lnTo>
                  <a:pt x="4612325" y="0"/>
                </a:lnTo>
                <a:close/>
              </a:path>
            </a:pathLst>
          </a:custGeom>
          <a:solidFill>
            <a:schemeClr val="accent2">
              <a:alpha val="15000"/>
            </a:schemeClr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 userDrawn="1">
            <p:custDataLst>
              <p:tags r:id="rId4"/>
            </p:custDataLst>
          </p:nvPr>
        </p:nvSpPr>
        <p:spPr>
          <a:xfrm>
            <a:off x="8006011" y="27"/>
            <a:ext cx="3335655" cy="1668145"/>
          </a:xfrm>
          <a:custGeom>
            <a:avLst/>
            <a:gdLst>
              <a:gd name="connisteX0" fmla="*/ 3335118 w 46321"/>
              <a:gd name="connsiteY0" fmla="*/ 0 h 23173"/>
              <a:gd name="connisteX1" fmla="*/ 2460879 w 46321"/>
              <a:gd name="connsiteY1" fmla="*/ 1515947 h 23173"/>
              <a:gd name="connisteX2" fmla="*/ 2044442 w 46321"/>
              <a:gd name="connsiteY2" fmla="*/ 1627632 h 23173"/>
              <a:gd name="connisteX3" fmla="*/ 152448 w 46321"/>
              <a:gd name="connsiteY3" fmla="*/ 535298 h 23173"/>
              <a:gd name="connisteX4" fmla="*/ 40672 w 46321"/>
              <a:gd name="connsiteY4" fmla="*/ 119301 h 23173"/>
              <a:gd name="connisteX5" fmla="*/ 109325 w 46321"/>
              <a:gd name="connsiteY5" fmla="*/ 0 h 23173"/>
              <a:gd name="connisteX6" fmla="*/ 3335118 w 46321"/>
              <a:gd name="connsiteY6" fmla="*/ 0 h 23173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335128" h="1668524">
                <a:moveTo>
                  <a:pt x="3335119" y="0"/>
                </a:moveTo>
                <a:lnTo>
                  <a:pt x="2460879" y="1515947"/>
                </a:lnTo>
                <a:cubicBezTo>
                  <a:pt x="2376754" y="1661821"/>
                  <a:pt x="2190281" y="1711830"/>
                  <a:pt x="2044443" y="1627632"/>
                </a:cubicBezTo>
                <a:lnTo>
                  <a:pt x="152449" y="535299"/>
                </a:lnTo>
                <a:cubicBezTo>
                  <a:pt x="6812" y="451211"/>
                  <a:pt x="-43205" y="265057"/>
                  <a:pt x="40673" y="119302"/>
                </a:cubicBezTo>
                <a:lnTo>
                  <a:pt x="109326" y="0"/>
                </a:lnTo>
                <a:lnTo>
                  <a:pt x="3335119" y="0"/>
                </a:lnTo>
                <a:close/>
              </a:path>
            </a:pathLst>
          </a:custGeom>
          <a:solidFill>
            <a:schemeClr val="accent2">
              <a:alpha val="15000"/>
            </a:schemeClr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 9"/>
          <p:cNvSpPr/>
          <p:nvPr userDrawn="1">
            <p:custDataLst>
              <p:tags r:id="rId5"/>
            </p:custDataLst>
          </p:nvPr>
        </p:nvSpPr>
        <p:spPr>
          <a:xfrm>
            <a:off x="8677967" y="0"/>
            <a:ext cx="2078355" cy="974725"/>
          </a:xfrm>
          <a:custGeom>
            <a:avLst/>
            <a:gdLst>
              <a:gd name="connisteX0" fmla="*/ 1603107 w 28873"/>
              <a:gd name="connsiteY0" fmla="*/ 822566 h 13538"/>
              <a:gd name="connisteX1" fmla="*/ 2078924 w 28873"/>
              <a:gd name="connsiteY1" fmla="*/ 0 h 13538"/>
              <a:gd name="connisteX2" fmla="*/ 1025024 w 28873"/>
              <a:gd name="connsiteY2" fmla="*/ 0 h 13538"/>
              <a:gd name="connisteX3" fmla="*/ 34235 w 28873"/>
              <a:gd name="connsiteY3" fmla="*/ 27 h 13538"/>
              <a:gd name="connisteX4" fmla="*/ 112260 w 28873"/>
              <a:gd name="connsiteY4" fmla="*/ 313492 h 13538"/>
              <a:gd name="connisteX5" fmla="*/ 1186863 w 28873"/>
              <a:gd name="connsiteY5" fmla="*/ 933913 h 13538"/>
              <a:gd name="connisteX6" fmla="*/ 1603107 w 28873"/>
              <a:gd name="connsiteY6" fmla="*/ 822566 h 13538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2078925" h="974805">
                <a:moveTo>
                  <a:pt x="1603108" y="822567"/>
                </a:moveTo>
                <a:lnTo>
                  <a:pt x="2078925" y="0"/>
                </a:lnTo>
                <a:lnTo>
                  <a:pt x="1025024" y="0"/>
                </a:lnTo>
                <a:lnTo>
                  <a:pt x="34235" y="27"/>
                </a:lnTo>
                <a:cubicBezTo>
                  <a:pt x="-33202" y="107753"/>
                  <a:pt x="2185" y="249942"/>
                  <a:pt x="112261" y="313493"/>
                </a:cubicBezTo>
                <a:lnTo>
                  <a:pt x="1186864" y="933913"/>
                </a:lnTo>
                <a:cubicBezTo>
                  <a:pt x="1332564" y="1018029"/>
                  <a:pt x="1518855" y="968194"/>
                  <a:pt x="1603108" y="822567"/>
                </a:cubicBezTo>
                <a:close/>
              </a:path>
            </a:pathLst>
          </a:custGeom>
          <a:solidFill>
            <a:schemeClr val="accent2">
              <a:alpha val="15000"/>
            </a:schemeClr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/>
          <p:cNvPicPr/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9600" y="1218565"/>
            <a:ext cx="3377565" cy="5029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</p:pic>
      <p:sp>
        <p:nvSpPr>
          <p:cNvPr id="12" name="任意多边形 11"/>
          <p:cNvSpPr/>
          <p:nvPr userDrawn="1">
            <p:custDataLst>
              <p:tags r:id="rId8"/>
            </p:custDataLst>
          </p:nvPr>
        </p:nvSpPr>
        <p:spPr>
          <a:xfrm>
            <a:off x="3987799" y="1219197"/>
            <a:ext cx="7595235" cy="5029200"/>
          </a:xfrm>
          <a:custGeom>
            <a:avLst/>
            <a:gdLst>
              <a:gd name="connisteX0" fmla="*/ 0 w 105480"/>
              <a:gd name="connsiteY0" fmla="*/ 0 h 69850"/>
              <a:gd name="connisteX1" fmla="*/ 7391396 w 105480"/>
              <a:gd name="connsiteY1" fmla="*/ 0 h 69850"/>
              <a:gd name="connisteX2" fmla="*/ 7594604 w 105480"/>
              <a:gd name="connsiteY2" fmla="*/ 203197 h 69850"/>
              <a:gd name="connisteX3" fmla="*/ 7594604 w 105480"/>
              <a:gd name="connsiteY3" fmla="*/ 4826002 h 69850"/>
              <a:gd name="connisteX4" fmla="*/ 7391396 w 105480"/>
              <a:gd name="connsiteY4" fmla="*/ 5029200 h 69850"/>
              <a:gd name="connisteX5" fmla="*/ 0 w 105480"/>
              <a:gd name="connsiteY5" fmla="*/ 5029200 h 69850"/>
              <a:gd name="connisteX6" fmla="*/ 0 w 105480"/>
              <a:gd name="connsiteY6" fmla="*/ 0 h 6985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7594604" h="5029200">
                <a:moveTo>
                  <a:pt x="0" y="0"/>
                </a:moveTo>
                <a:lnTo>
                  <a:pt x="7391397" y="0"/>
                </a:lnTo>
                <a:cubicBezTo>
                  <a:pt x="7503630" y="0"/>
                  <a:pt x="7594604" y="90974"/>
                  <a:pt x="7594604" y="203198"/>
                </a:cubicBezTo>
                <a:lnTo>
                  <a:pt x="7594604" y="4826002"/>
                </a:lnTo>
                <a:cubicBezTo>
                  <a:pt x="7594604" y="4938226"/>
                  <a:pt x="7503630" y="5029200"/>
                  <a:pt x="7391397" y="5029200"/>
                </a:cubicBezTo>
                <a:lnTo>
                  <a:pt x="0" y="50292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0">
            <a:noFill/>
          </a:ln>
          <a:extLst>
            <a:ext uri="{91240B29-F687-4F45-9708-019B960494DF}">
              <a14:hiddenLine xmlns:a14="http://schemas.microsoft.com/office/drawing/2010/main" w="0">
                <a:pattFill prst="pct5">
                  <a:fgClr>
                    <a:schemeClr val="accent1">
                      <a:lumMod val="75000"/>
                    </a:schemeClr>
                  </a:fgClr>
                </a:pattFill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 userDrawn="1">
            <p:custDataLst>
              <p:tags r:id="rId9"/>
            </p:custDataLst>
          </p:nvPr>
        </p:nvSpPr>
        <p:spPr>
          <a:xfrm>
            <a:off x="2997202" y="2743200"/>
            <a:ext cx="1866900" cy="1866900"/>
          </a:xfrm>
          <a:prstGeom prst="ellipse">
            <a:avLst/>
          </a:prstGeom>
          <a:solidFill>
            <a:schemeClr val="accent1"/>
          </a:solidFill>
          <a:ln w="47625">
            <a:solidFill>
              <a:schemeClr val="bg1"/>
            </a:solidFill>
            <a:prstDash val="solid"/>
            <a:headEnd type="none"/>
            <a:tailEnd type="none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3" hasCustomPrompt="1"/>
            <p:custDataLst>
              <p:tags r:id="rId13"/>
            </p:custDataLst>
          </p:nvPr>
        </p:nvSpPr>
        <p:spPr>
          <a:xfrm>
            <a:off x="3397252" y="3014420"/>
            <a:ext cx="1206496" cy="1350688"/>
          </a:xfrm>
          <a:noFill/>
        </p:spPr>
        <p:txBody>
          <a:bodyPr lIns="0" tIns="0" rIns="0" bIns="0" anchor="ctr">
            <a:noAutofit/>
          </a:bodyPr>
          <a:lstStyle>
            <a:lvl1pPr algn="ctr">
              <a:lnSpc>
                <a:spcPct val="109000"/>
              </a:lnSpc>
              <a:buNone/>
              <a:defRPr sz="6400" b="1">
                <a:solidFill>
                  <a:schemeClr val="bg1"/>
                </a:solidFill>
                <a:latin typeface="Microsoft YaHei UI" panose="020B0503020204020204" charset="-122"/>
                <a:ea typeface="Microsoft YaHei UI" panose="020B0503020204020204" charset="-122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5" name="标题 14"/>
          <p:cNvSpPr>
            <a:spLocks noGrp="1"/>
          </p:cNvSpPr>
          <p:nvPr>
            <p:ph type="ctrTitle" idx="14" hasCustomPrompt="1"/>
            <p:custDataLst>
              <p:tags r:id="rId14"/>
            </p:custDataLst>
          </p:nvPr>
        </p:nvSpPr>
        <p:spPr>
          <a:xfrm>
            <a:off x="5537204" y="3124203"/>
            <a:ext cx="4851404" cy="1219197"/>
          </a:xfrm>
          <a:noFill/>
        </p:spPr>
        <p:txBody>
          <a:bodyPr lIns="0" tIns="0" rIns="0" bIns="0" anchor="ctr">
            <a:noAutofit/>
          </a:bodyPr>
          <a:lstStyle>
            <a:lvl1pPr algn="l">
              <a:lnSpc>
                <a:spcPct val="104000"/>
              </a:lnSpc>
              <a:buNone/>
              <a:defRPr sz="4800" b="0">
                <a:solidFill>
                  <a:schemeClr val="tx1"/>
                </a:solidFill>
                <a:latin typeface="Microsoft YaHei UI" panose="020B0503020204020204" charset="-122"/>
                <a:ea typeface="Microsoft YaHei UI" panose="020B0503020204020204" charset="-122"/>
              </a:defRPr>
            </a:lvl1pPr>
          </a:lstStyle>
          <a:p>
            <a:r>
              <a:rPr lang="zh-CN" altLang="en-US" smtClean="0"/>
              <a:t>章节页的标题</a:t>
            </a:r>
            <a:endParaRPr lang="zh-CN" altLang="en-US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736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0" y="0"/>
            <a:ext cx="12200255" cy="685800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276225" y="650875"/>
            <a:ext cx="11657330" cy="3254375"/>
          </a:xfrm>
          <a:prstGeom prst="rect">
            <a:avLst/>
          </a:prstGeom>
        </p:spPr>
        <p:txBody>
          <a:bodyPr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 fontAlgn="auto">
              <a:lnSpc>
                <a:spcPct val="150000"/>
              </a:lnSpc>
            </a:pPr>
            <a:r>
              <a:rPr lang="zh-CN" altLang="en-US" sz="40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2026年湖北省普通高中学业水平合格性考试</a:t>
            </a:r>
            <a:endParaRPr lang="zh-CN" altLang="en-US" sz="36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fontAlgn="auto">
              <a:lnSpc>
                <a:spcPct val="150000"/>
              </a:lnSpc>
            </a:pPr>
            <a:r>
              <a:rPr lang="zh-CN" altLang="en-US" sz="9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考风考纪专题教育</a:t>
            </a:r>
            <a:endParaRPr lang="zh-CN" altLang="en-US" sz="9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581910" y="5176520"/>
            <a:ext cx="6918960" cy="119888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p>
            <a:pPr algn="ctr"/>
            <a:r>
              <a:rPr lang="zh-CN" altLang="en-US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蕲春县第一高级中学</a:t>
            </a:r>
            <a:r>
              <a:rPr lang="en-US" alt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lang="zh-CN" altLang="en-US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高一</a:t>
            </a:r>
            <a:r>
              <a:rPr 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年级</a:t>
            </a:r>
            <a:endParaRPr lang="zh-CN" sz="3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ctr"/>
            <a:r>
              <a:rPr lang="en-US" altLang="zh-CN" sz="36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2026.07.01</a:t>
            </a:r>
            <a:endParaRPr lang="en-US" altLang="zh-CN" sz="36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/>
    </mc:Choice>
    <mc:Fallback>
      <p:transition spd="med"/>
    </mc:Fallback>
  </mc:AlternateContent>
</p:sld>
</file>

<file path=ppt/tags/tag1.xml><?xml version="1.0" encoding="utf-8"?>
<p:tagLst xmlns:p="http://schemas.openxmlformats.org/presentationml/2006/main">
  <p:tag name="KSO_WM_BEAUTIFY_FLAG" val="#wm#"/>
  <p:tag name="KSO_WM_UNIT_INDEX" val="1"/>
  <p:tag name="KSO_WM_UNIT_TYPE" val="i"/>
</p:tagLst>
</file>

<file path=ppt/tags/tag10.xml><?xml version="1.0" encoding="utf-8"?>
<p:tagLst xmlns:p="http://schemas.openxmlformats.org/presentationml/2006/main">
  <p:tag name="KSO_WM_BEAUTIFY_FLAG" val="#wm#"/>
  <p:tag name="KSO_WM_UNIT_INDEX" val="7"/>
  <p:tag name="KSO_WM_UNIT_TYPE" val="i"/>
</p:tagLst>
</file>

<file path=ppt/tags/tag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4.xml><?xml version="1.0" encoding="utf-8"?>
<p:tagLst xmlns:p="http://schemas.openxmlformats.org/presentationml/2006/main">
  <p:tag name="KSO_WM_BEAUTIFY_FLAG" val="#wm#"/>
  <p:tag name="KSO_WM_UNIT_INDEX" val="1"/>
  <p:tag name="KSO_WM_UNIT_TYPE" val="e"/>
</p:tagLst>
</file>

<file path=ppt/tags/tag15.xml><?xml version="1.0" encoding="utf-8"?>
<p:tagLst xmlns:p="http://schemas.openxmlformats.org/presentationml/2006/main">
  <p:tag name="KSO_WM_BEAUTIFY_FLAG" val="#wm#"/>
  <p:tag name="KSO_WM_UNIT_INDEX" val="1"/>
  <p:tag name="KSO_WM_UNIT_TYPE" val="a"/>
</p:tagLst>
</file>

<file path=ppt/tags/tag1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.xml><?xml version="1.0" encoding="utf-8"?>
<p:tagLst xmlns:p="http://schemas.openxmlformats.org/presentationml/2006/main">
  <p:tag name="KSO_WM_BEAUTIFY_FLAG" val="#wm#"/>
  <p:tag name="KSO_WM_UNIT_INDEX" val="1"/>
  <p:tag name="KSO_WM_UNIT_TYPE" val="a"/>
</p:tagLst>
</file>

<file path=ppt/tags/tag2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2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2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2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.xml><?xml version="1.0" encoding="utf-8"?>
<p:tagLst xmlns:p="http://schemas.openxmlformats.org/presentationml/2006/main">
  <p:tag name="KSO_WM_BEAUTIFY_FLAG" val="#wm#"/>
  <p:tag name="KSO_WM_UNIT_INDEX" val="1"/>
  <p:tag name="KSO_WM_UNIT_TYPE" val="b"/>
</p:tagLst>
</file>

<file path=ppt/tags/tag4.xml><?xml version="1.0" encoding="utf-8"?>
<p:tagLst xmlns:p="http://schemas.openxmlformats.org/presentationml/2006/main">
  <p:tag name="KSO_WM_BEAUTIFY_FLAG" val="#wm#"/>
  <p:tag name="KSO_WM_UNIT_INDEX" val="1"/>
  <p:tag name="KSO_WM_UNIT_TYPE" val="i"/>
</p:tagLst>
</file>

<file path=ppt/tags/tag5.xml><?xml version="1.0" encoding="utf-8"?>
<p:tagLst xmlns:p="http://schemas.openxmlformats.org/presentationml/2006/main">
  <p:tag name="KSO_WM_BEAUTIFY_FLAG" val="#wm#"/>
  <p:tag name="KSO_WM_UNIT_INDEX" val="2"/>
  <p:tag name="KSO_WM_UNIT_TYPE" val="i"/>
</p:tagLst>
</file>

<file path=ppt/tags/tag6.xml><?xml version="1.0" encoding="utf-8"?>
<p:tagLst xmlns:p="http://schemas.openxmlformats.org/presentationml/2006/main">
  <p:tag name="KSO_WM_BEAUTIFY_FLAG" val="#wm#"/>
  <p:tag name="KSO_WM_UNIT_INDEX" val="3"/>
  <p:tag name="KSO_WM_UNIT_TYPE" val="i"/>
</p:tagLst>
</file>

<file path=ppt/tags/tag7.xml><?xml version="1.0" encoding="utf-8"?>
<p:tagLst xmlns:p="http://schemas.openxmlformats.org/presentationml/2006/main">
  <p:tag name="KSO_WM_BEAUTIFY_FLAG" val="#wm#"/>
  <p:tag name="KSO_WM_UNIT_INDEX" val="4"/>
  <p:tag name="KSO_WM_UNIT_TYPE" val="i"/>
</p:tagLst>
</file>

<file path=ppt/tags/tag8.xml><?xml version="1.0" encoding="utf-8"?>
<p:tagLst xmlns:p="http://schemas.openxmlformats.org/presentationml/2006/main">
  <p:tag name="KSO_WM_BEAUTIFY_FLAG" val="#wm#"/>
  <p:tag name="KSO_WM_UNIT_INDEX" val="5"/>
  <p:tag name="KSO_WM_UNIT_TYPE" val="i"/>
</p:tagLst>
</file>

<file path=ppt/tags/tag9.xml><?xml version="1.0" encoding="utf-8"?>
<p:tagLst xmlns:p="http://schemas.openxmlformats.org/presentationml/2006/main">
  <p:tag name="KSO_WM_BEAUTIFY_FLAG" val="#wm#"/>
  <p:tag name="KSO_WM_UNIT_INDEX" val="6"/>
  <p:tag name="KSO_WM_UNIT_TYPE" val="i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</Words>
  <Application>WPS 演示</Application>
  <PresentationFormat/>
  <Paragraphs>6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Arial</vt:lpstr>
      <vt:lpstr>Microsoft YaHei UI</vt:lpstr>
      <vt:lpstr>微软雅黑</vt:lpstr>
      <vt:lpstr>黑体</vt:lpstr>
      <vt:lpstr>Arial Unicode MS</vt:lpstr>
      <vt:lpstr>Office 主题​​</vt:lpstr>
      <vt:lpstr>默认主题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Devil</cp:lastModifiedBy>
  <cp:revision>10</cp:revision>
  <dcterms:created xsi:type="dcterms:W3CDTF">2026-06-30T09:03:00Z</dcterms:created>
  <dcterms:modified xsi:type="dcterms:W3CDTF">2026-07-01T09:53:29Z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{"Label":"1","ContentProducer":"001191110102MACQD9K64010000","ProduceID":"7657108047782693854","ReservedCode1":"","ContentPropagator":"","PropagateID":"","ReservedCode2":""}</vt:lpwstr>
  </property>
  <property fmtid="{D5CDD505-2E9C-101B-9397-08002B2CF9AE}" pid="3" name="KSOProductBuildVer">
    <vt:lpwstr>2052-12.1.0.26895</vt:lpwstr>
  </property>
  <property fmtid="{D5CDD505-2E9C-101B-9397-08002B2CF9AE}" pid="4" name="ICV">
    <vt:lpwstr>04C27A206FA1408E9B2F4DCE58446254_12</vt:lpwstr>
  </property>
</Properties>
</file>